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13"/>
  </p:notesMasterIdLst>
  <p:handoutMasterIdLst>
    <p:handoutMasterId r:id="rId14"/>
  </p:handoutMasterIdLst>
  <p:sldIdLst>
    <p:sldId id="267" r:id="rId2"/>
    <p:sldId id="257" r:id="rId3"/>
    <p:sldId id="258" r:id="rId4"/>
    <p:sldId id="259" r:id="rId5"/>
    <p:sldId id="266" r:id="rId6"/>
    <p:sldId id="268" r:id="rId7"/>
    <p:sldId id="269" r:id="rId8"/>
    <p:sldId id="260" r:id="rId9"/>
    <p:sldId id="264" r:id="rId10"/>
    <p:sldId id="265" r:id="rId11"/>
    <p:sldId id="262" r:id="rId12"/>
  </p:sldIdLst>
  <p:sldSz cx="9144000" cy="6858000" type="letter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F5222-89C4-4FBF-880A-EF727FFB78AC}" v="1" dt="2024-06-27T23:31:20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16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golas Zhang" userId="f1a0d28c-4e31-4a98-b13d-ead4fe38b1e5" providerId="ADAL" clId="{9ACF5222-89C4-4FBF-880A-EF727FFB78AC}"/>
    <pc:docChg chg="undo custSel addSld modSld">
      <pc:chgData name="Legolas Zhang" userId="f1a0d28c-4e31-4a98-b13d-ead4fe38b1e5" providerId="ADAL" clId="{9ACF5222-89C4-4FBF-880A-EF727FFB78AC}" dt="2024-06-27T23:40:58.971" v="187" actId="20577"/>
      <pc:docMkLst>
        <pc:docMk/>
      </pc:docMkLst>
      <pc:sldChg chg="modSp mod">
        <pc:chgData name="Legolas Zhang" userId="f1a0d28c-4e31-4a98-b13d-ead4fe38b1e5" providerId="ADAL" clId="{9ACF5222-89C4-4FBF-880A-EF727FFB78AC}" dt="2024-06-27T23:27:47.091" v="46" actId="108"/>
        <pc:sldMkLst>
          <pc:docMk/>
          <pc:sldMk cId="1668999813" sldId="257"/>
        </pc:sldMkLst>
        <pc:spChg chg="mod">
          <ac:chgData name="Legolas Zhang" userId="f1a0d28c-4e31-4a98-b13d-ead4fe38b1e5" providerId="ADAL" clId="{9ACF5222-89C4-4FBF-880A-EF727FFB78AC}" dt="2024-06-27T23:27:47.091" v="46" actId="108"/>
          <ac:spMkLst>
            <pc:docMk/>
            <pc:sldMk cId="1668999813" sldId="257"/>
            <ac:spMk id="3" creationId="{5F89ABA0-E53D-2EEE-6D82-E85937D7BB69}"/>
          </ac:spMkLst>
        </pc:spChg>
      </pc:sldChg>
      <pc:sldChg chg="modSp mod">
        <pc:chgData name="Legolas Zhang" userId="f1a0d28c-4e31-4a98-b13d-ead4fe38b1e5" providerId="ADAL" clId="{9ACF5222-89C4-4FBF-880A-EF727FFB78AC}" dt="2024-06-27T23:35:26.142" v="186" actId="14100"/>
        <pc:sldMkLst>
          <pc:docMk/>
          <pc:sldMk cId="3191823336" sldId="259"/>
        </pc:sldMkLst>
        <pc:spChg chg="mod">
          <ac:chgData name="Legolas Zhang" userId="f1a0d28c-4e31-4a98-b13d-ead4fe38b1e5" providerId="ADAL" clId="{9ACF5222-89C4-4FBF-880A-EF727FFB78AC}" dt="2024-06-27T23:35:26.142" v="186" actId="14100"/>
          <ac:spMkLst>
            <pc:docMk/>
            <pc:sldMk cId="3191823336" sldId="259"/>
            <ac:spMk id="3" creationId="{777D3A4A-2339-4EBB-6BE3-FDAC3CA614EE}"/>
          </ac:spMkLst>
        </pc:spChg>
      </pc:sldChg>
      <pc:sldChg chg="modSp mod">
        <pc:chgData name="Legolas Zhang" userId="f1a0d28c-4e31-4a98-b13d-ead4fe38b1e5" providerId="ADAL" clId="{9ACF5222-89C4-4FBF-880A-EF727FFB78AC}" dt="2024-06-27T23:20:25.363" v="9" actId="20577"/>
        <pc:sldMkLst>
          <pc:docMk/>
          <pc:sldMk cId="2528770708" sldId="262"/>
        </pc:sldMkLst>
        <pc:spChg chg="mod">
          <ac:chgData name="Legolas Zhang" userId="f1a0d28c-4e31-4a98-b13d-ead4fe38b1e5" providerId="ADAL" clId="{9ACF5222-89C4-4FBF-880A-EF727FFB78AC}" dt="2024-06-27T23:20:25.363" v="9" actId="20577"/>
          <ac:spMkLst>
            <pc:docMk/>
            <pc:sldMk cId="2528770708" sldId="262"/>
            <ac:spMk id="3" creationId="{87F7C236-77E7-8ECB-5442-C7A2A26E80ED}"/>
          </ac:spMkLst>
        </pc:spChg>
      </pc:sldChg>
      <pc:sldChg chg="modSp mod">
        <pc:chgData name="Legolas Zhang" userId="f1a0d28c-4e31-4a98-b13d-ead4fe38b1e5" providerId="ADAL" clId="{9ACF5222-89C4-4FBF-880A-EF727FFB78AC}" dt="2024-06-27T23:40:58.971" v="187" actId="20577"/>
        <pc:sldMkLst>
          <pc:docMk/>
          <pc:sldMk cId="1547401804" sldId="265"/>
        </pc:sldMkLst>
        <pc:spChg chg="mod">
          <ac:chgData name="Legolas Zhang" userId="f1a0d28c-4e31-4a98-b13d-ead4fe38b1e5" providerId="ADAL" clId="{9ACF5222-89C4-4FBF-880A-EF727FFB78AC}" dt="2024-06-27T23:40:58.971" v="187" actId="20577"/>
          <ac:spMkLst>
            <pc:docMk/>
            <pc:sldMk cId="1547401804" sldId="265"/>
            <ac:spMk id="4" creationId="{B5C48A0A-6A71-9289-2F5A-69427AD4E33A}"/>
          </ac:spMkLst>
        </pc:spChg>
      </pc:sldChg>
      <pc:sldChg chg="addSp delSp modSp new mod">
        <pc:chgData name="Legolas Zhang" userId="f1a0d28c-4e31-4a98-b13d-ead4fe38b1e5" providerId="ADAL" clId="{9ACF5222-89C4-4FBF-880A-EF727FFB78AC}" dt="2024-06-27T23:33:08.921" v="184" actId="404"/>
        <pc:sldMkLst>
          <pc:docMk/>
          <pc:sldMk cId="293442798" sldId="267"/>
        </pc:sldMkLst>
        <pc:spChg chg="mod">
          <ac:chgData name="Legolas Zhang" userId="f1a0d28c-4e31-4a98-b13d-ead4fe38b1e5" providerId="ADAL" clId="{9ACF5222-89C4-4FBF-880A-EF727FFB78AC}" dt="2024-06-27T23:33:08.921" v="184" actId="404"/>
          <ac:spMkLst>
            <pc:docMk/>
            <pc:sldMk cId="293442798" sldId="267"/>
            <ac:spMk id="2" creationId="{2FBCA7B1-B00F-D78F-01AF-4B49923211DB}"/>
          </ac:spMkLst>
        </pc:spChg>
        <pc:spChg chg="add del mod">
          <ac:chgData name="Legolas Zhang" userId="f1a0d28c-4e31-4a98-b13d-ead4fe38b1e5" providerId="ADAL" clId="{9ACF5222-89C4-4FBF-880A-EF727FFB78AC}" dt="2024-06-27T23:30:32.159" v="139" actId="14100"/>
          <ac:spMkLst>
            <pc:docMk/>
            <pc:sldMk cId="293442798" sldId="267"/>
            <ac:spMk id="3" creationId="{979D2F8C-8E50-5455-8BFE-92578794FD83}"/>
          </ac:spMkLst>
        </pc:spChg>
        <pc:spChg chg="add del mod">
          <ac:chgData name="Legolas Zhang" userId="f1a0d28c-4e31-4a98-b13d-ead4fe38b1e5" providerId="ADAL" clId="{9ACF5222-89C4-4FBF-880A-EF727FFB78AC}" dt="2024-06-27T23:28:15.584" v="49" actId="478"/>
          <ac:spMkLst>
            <pc:docMk/>
            <pc:sldMk cId="293442798" sldId="267"/>
            <ac:spMk id="5" creationId="{F040D10D-DE51-F06F-D6E7-3B2DE6107969}"/>
          </ac:spMkLst>
        </pc:spChg>
      </pc:sldChg>
      <pc:sldChg chg="modSp new mod">
        <pc:chgData name="Legolas Zhang" userId="f1a0d28c-4e31-4a98-b13d-ead4fe38b1e5" providerId="ADAL" clId="{9ACF5222-89C4-4FBF-880A-EF727FFB78AC}" dt="2024-06-27T23:30:46.335" v="146" actId="404"/>
        <pc:sldMkLst>
          <pc:docMk/>
          <pc:sldMk cId="1889280882" sldId="268"/>
        </pc:sldMkLst>
        <pc:spChg chg="mod">
          <ac:chgData name="Legolas Zhang" userId="f1a0d28c-4e31-4a98-b13d-ead4fe38b1e5" providerId="ADAL" clId="{9ACF5222-89C4-4FBF-880A-EF727FFB78AC}" dt="2024-06-27T23:30:46.335" v="146" actId="404"/>
          <ac:spMkLst>
            <pc:docMk/>
            <pc:sldMk cId="1889280882" sldId="268"/>
            <ac:spMk id="2" creationId="{C31C2F81-735F-423D-8777-AF8A2DA982DC}"/>
          </ac:spMkLst>
        </pc:spChg>
        <pc:spChg chg="mod">
          <ac:chgData name="Legolas Zhang" userId="f1a0d28c-4e31-4a98-b13d-ead4fe38b1e5" providerId="ADAL" clId="{9ACF5222-89C4-4FBF-880A-EF727FFB78AC}" dt="2024-06-27T23:29:47.707" v="62" actId="27636"/>
          <ac:spMkLst>
            <pc:docMk/>
            <pc:sldMk cId="1889280882" sldId="268"/>
            <ac:spMk id="3" creationId="{D463742E-43CE-8F87-1519-046E6BB2BE2F}"/>
          </ac:spMkLst>
        </pc:spChg>
      </pc:sldChg>
      <pc:sldChg chg="addSp modSp new mod">
        <pc:chgData name="Legolas Zhang" userId="f1a0d28c-4e31-4a98-b13d-ead4fe38b1e5" providerId="ADAL" clId="{9ACF5222-89C4-4FBF-880A-EF727FFB78AC}" dt="2024-06-27T23:31:53.592" v="173" actId="1076"/>
        <pc:sldMkLst>
          <pc:docMk/>
          <pc:sldMk cId="639630044" sldId="269"/>
        </pc:sldMkLst>
        <pc:spChg chg="mod">
          <ac:chgData name="Legolas Zhang" userId="f1a0d28c-4e31-4a98-b13d-ead4fe38b1e5" providerId="ADAL" clId="{9ACF5222-89C4-4FBF-880A-EF727FFB78AC}" dt="2024-06-27T23:31:41.190" v="170" actId="1076"/>
          <ac:spMkLst>
            <pc:docMk/>
            <pc:sldMk cId="639630044" sldId="269"/>
            <ac:spMk id="2" creationId="{61D03900-0FD5-77C9-AA8F-A83DC23C2785}"/>
          </ac:spMkLst>
        </pc:spChg>
        <pc:spChg chg="mod">
          <ac:chgData name="Legolas Zhang" userId="f1a0d28c-4e31-4a98-b13d-ead4fe38b1e5" providerId="ADAL" clId="{9ACF5222-89C4-4FBF-880A-EF727FFB78AC}" dt="2024-06-27T23:31:43.758" v="171" actId="1076"/>
          <ac:spMkLst>
            <pc:docMk/>
            <pc:sldMk cId="639630044" sldId="269"/>
            <ac:spMk id="3" creationId="{80BFE80C-EF8F-FBD6-4819-AAD1966E2DDE}"/>
          </ac:spMkLst>
        </pc:spChg>
        <pc:picChg chg="add mod">
          <ac:chgData name="Legolas Zhang" userId="f1a0d28c-4e31-4a98-b13d-ead4fe38b1e5" providerId="ADAL" clId="{9ACF5222-89C4-4FBF-880A-EF727FFB78AC}" dt="2024-06-27T23:31:53.592" v="173" actId="1076"/>
          <ac:picMkLst>
            <pc:docMk/>
            <pc:sldMk cId="639630044" sldId="269"/>
            <ac:picMk id="4" creationId="{CFA6B0D9-7F6A-2BD2-9BBC-9EEDCCCF283D}"/>
          </ac:picMkLst>
        </pc:picChg>
      </pc:sldChg>
    </pc:docChg>
  </pc:docChgLst>
  <pc:docChgLst>
    <pc:chgData name="Legolas Zhang" userId="f1a0d28c-4e31-4a98-b13d-ead4fe38b1e5" providerId="ADAL" clId="{61E08B3B-9A51-4DF1-92DB-59C16352E964}"/>
    <pc:docChg chg="undo redo custSel addSld delSld modSld sldOrd modMainMaster modNotesMaster modHandout">
      <pc:chgData name="Legolas Zhang" userId="f1a0d28c-4e31-4a98-b13d-ead4fe38b1e5" providerId="ADAL" clId="{61E08B3B-9A51-4DF1-92DB-59C16352E964}" dt="2024-03-22T01:36:49.235" v="3869" actId="20577"/>
      <pc:docMkLst>
        <pc:docMk/>
      </pc:docMkLst>
      <pc:sldChg chg="modSp new del">
        <pc:chgData name="Legolas Zhang" userId="f1a0d28c-4e31-4a98-b13d-ead4fe38b1e5" providerId="ADAL" clId="{61E08B3B-9A51-4DF1-92DB-59C16352E964}" dt="2024-03-20T23:30:28.479" v="1750" actId="47"/>
        <pc:sldMkLst>
          <pc:docMk/>
          <pc:sldMk cId="4079312402" sldId="256"/>
        </pc:sldMkLst>
        <pc:spChg chg="mod">
          <ac:chgData name="Legolas Zhang" userId="f1a0d28c-4e31-4a98-b13d-ead4fe38b1e5" providerId="ADAL" clId="{61E08B3B-9A51-4DF1-92DB-59C16352E964}" dt="2024-03-20T01:02:40.956" v="674"/>
          <ac:spMkLst>
            <pc:docMk/>
            <pc:sldMk cId="4079312402" sldId="256"/>
            <ac:spMk id="2" creationId="{BFF2FCED-E647-FA54-9C66-85AD1850F3E8}"/>
          </ac:spMkLst>
        </pc:spChg>
        <pc:spChg chg="mod">
          <ac:chgData name="Legolas Zhang" userId="f1a0d28c-4e31-4a98-b13d-ead4fe38b1e5" providerId="ADAL" clId="{61E08B3B-9A51-4DF1-92DB-59C16352E964}" dt="2024-03-20T01:02:40.956" v="674"/>
          <ac:spMkLst>
            <pc:docMk/>
            <pc:sldMk cId="4079312402" sldId="256"/>
            <ac:spMk id="3" creationId="{1D5F7BF8-2505-2331-A172-F639A7462004}"/>
          </ac:spMkLst>
        </pc:spChg>
      </pc:sldChg>
      <pc:sldChg chg="addSp delSp modSp new mod setBg delDesignElem">
        <pc:chgData name="Legolas Zhang" userId="f1a0d28c-4e31-4a98-b13d-ead4fe38b1e5" providerId="ADAL" clId="{61E08B3B-9A51-4DF1-92DB-59C16352E964}" dt="2024-03-21T23:04:04.763" v="3845" actId="207"/>
        <pc:sldMkLst>
          <pc:docMk/>
          <pc:sldMk cId="1668999813" sldId="257"/>
        </pc:sldMkLst>
        <pc:spChg chg="mod">
          <ac:chgData name="Legolas Zhang" userId="f1a0d28c-4e31-4a98-b13d-ead4fe38b1e5" providerId="ADAL" clId="{61E08B3B-9A51-4DF1-92DB-59C16352E964}" dt="2024-03-21T23:04:04.763" v="3845" actId="207"/>
          <ac:spMkLst>
            <pc:docMk/>
            <pc:sldMk cId="1668999813" sldId="257"/>
            <ac:spMk id="2" creationId="{619AC7CE-F0C4-174C-9643-B6BC5EF58A97}"/>
          </ac:spMkLst>
        </pc:spChg>
        <pc:spChg chg="mod ord">
          <ac:chgData name="Legolas Zhang" userId="f1a0d28c-4e31-4a98-b13d-ead4fe38b1e5" providerId="ADAL" clId="{61E08B3B-9A51-4DF1-92DB-59C16352E964}" dt="2024-03-21T22:20:44.064" v="3836" actId="20577"/>
          <ac:spMkLst>
            <pc:docMk/>
            <pc:sldMk cId="1668999813" sldId="257"/>
            <ac:spMk id="3" creationId="{5F89ABA0-E53D-2EEE-6D82-E85937D7BB69}"/>
          </ac:spMkLst>
        </pc:spChg>
        <pc:spChg chg="add del">
          <ac:chgData name="Legolas Zhang" userId="f1a0d28c-4e31-4a98-b13d-ead4fe38b1e5" providerId="ADAL" clId="{61E08B3B-9A51-4DF1-92DB-59C16352E964}" dt="2024-03-20T19:26:06.603" v="1355" actId="478"/>
          <ac:spMkLst>
            <pc:docMk/>
            <pc:sldMk cId="1668999813" sldId="257"/>
            <ac:spMk id="4" creationId="{C583445A-4E7A-99F7-2B20-DB79B6D61501}"/>
          </ac:spMkLst>
        </pc:spChg>
        <pc:spChg chg="add del mod">
          <ac:chgData name="Legolas Zhang" userId="f1a0d28c-4e31-4a98-b13d-ead4fe38b1e5" providerId="ADAL" clId="{61E08B3B-9A51-4DF1-92DB-59C16352E964}" dt="2024-03-20T19:26:17.479" v="1358" actId="478"/>
          <ac:spMkLst>
            <pc:docMk/>
            <pc:sldMk cId="1668999813" sldId="257"/>
            <ac:spMk id="5" creationId="{32E62B61-107C-07DB-25F7-231DD4B9541F}"/>
          </ac:spMkLst>
        </pc:spChg>
        <pc:spChg chg="add del">
          <ac:chgData name="Legolas Zhang" userId="f1a0d28c-4e31-4a98-b13d-ead4fe38b1e5" providerId="ADAL" clId="{61E08B3B-9A51-4DF1-92DB-59C16352E964}" dt="2024-03-21T01:25:58.081" v="2389"/>
          <ac:spMkLst>
            <pc:docMk/>
            <pc:sldMk cId="1668999813" sldId="257"/>
            <ac:spMk id="1037" creationId="{A2679492-7988-4050-9056-542444452411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38" creationId="{FADA3C27-4EC6-4DCA-BB85-C75BAAE82827}"/>
          </ac:spMkLst>
        </pc:spChg>
        <pc:spChg chg="add del mod">
          <ac:chgData name="Legolas Zhang" userId="f1a0d28c-4e31-4a98-b13d-ead4fe38b1e5" providerId="ADAL" clId="{61E08B3B-9A51-4DF1-92DB-59C16352E964}" dt="2024-03-21T01:25:58.081" v="2389"/>
          <ac:spMkLst>
            <pc:docMk/>
            <pc:sldMk cId="1668999813" sldId="257"/>
            <ac:spMk id="1039" creationId="{B091B163-7D61-4891-ABCF-5C13D9C418D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40" creationId="{90283F1A-A49E-441D-BDF5-35B8BEE426A2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42" creationId="{2E852AB2-2672-41DF-9CF6-FCDEF1805EFF}"/>
          </ac:spMkLst>
        </pc:spChg>
        <pc:spChg chg="add del">
          <ac:chgData name="Legolas Zhang" userId="f1a0d28c-4e31-4a98-b13d-ead4fe38b1e5" providerId="ADAL" clId="{61E08B3B-9A51-4DF1-92DB-59C16352E964}" dt="2024-03-21T00:49:52.300" v="2203" actId="26606"/>
          <ac:spMkLst>
            <pc:docMk/>
            <pc:sldMk cId="1668999813" sldId="257"/>
            <ac:spMk id="1043" creationId="{6B92FAF7-0AD3-4B47-9111-D0E9CD79E247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45" creationId="{6E29DA39-130F-41A1-A21E-4FB453948A9F}"/>
          </ac:spMkLst>
        </pc:spChg>
        <pc:spChg chg="add del">
          <ac:chgData name="Legolas Zhang" userId="f1a0d28c-4e31-4a98-b13d-ead4fe38b1e5" providerId="ADAL" clId="{61E08B3B-9A51-4DF1-92DB-59C16352E964}" dt="2024-03-21T00:49:35.757" v="2201" actId="26606"/>
          <ac:spMkLst>
            <pc:docMk/>
            <pc:sldMk cId="1668999813" sldId="257"/>
            <ac:spMk id="1046" creationId="{50DF6B93-F3AC-40E0-8651-89582E5E8702}"/>
          </ac:spMkLst>
        </pc:spChg>
        <pc:spChg chg="add del">
          <ac:chgData name="Legolas Zhang" userId="f1a0d28c-4e31-4a98-b13d-ead4fe38b1e5" providerId="ADAL" clId="{61E08B3B-9A51-4DF1-92DB-59C16352E964}" dt="2024-03-21T00:49:57.980" v="2205" actId="26606"/>
          <ac:spMkLst>
            <pc:docMk/>
            <pc:sldMk cId="1668999813" sldId="257"/>
            <ac:spMk id="1047" creationId="{6B92FAF7-0AD3-4B47-9111-D0E9CD79E247}"/>
          </ac:spMkLst>
        </pc:spChg>
        <pc:spChg chg="add del">
          <ac:chgData name="Legolas Zhang" userId="f1a0d28c-4e31-4a98-b13d-ead4fe38b1e5" providerId="ADAL" clId="{61E08B3B-9A51-4DF1-92DB-59C16352E964}" dt="2024-03-21T00:49:35.757" v="2201" actId="26606"/>
          <ac:spMkLst>
            <pc:docMk/>
            <pc:sldMk cId="1668999813" sldId="257"/>
            <ac:spMk id="1048" creationId="{E8027539-FDC1-4BD7-ABD3-2C96884650DB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49" creationId="{E8C112C9-8D48-4612-AE0B-CF59EC7432CA}"/>
          </ac:spMkLst>
        </pc:spChg>
        <pc:spChg chg="add del">
          <ac:chgData name="Legolas Zhang" userId="f1a0d28c-4e31-4a98-b13d-ead4fe38b1e5" providerId="ADAL" clId="{61E08B3B-9A51-4DF1-92DB-59C16352E964}" dt="2024-03-21T00:49:35.757" v="2201" actId="26606"/>
          <ac:spMkLst>
            <pc:docMk/>
            <pc:sldMk cId="1668999813" sldId="257"/>
            <ac:spMk id="1050" creationId="{8746EFA5-E6C7-4867-8011-E729148E8DFC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51" creationId="{0A9B4CAA-8439-44B3-B738-2123169FAA43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52" creationId="{8C6EF933-69B7-48C8-9337-4E0DEF6E7559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55" creationId="{2C0392BD-D896-4A41-B18B-1389FE1F0004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56" creationId="{B3272EA3-C600-441C-BFC9-ACFF90CD4521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57" creationId="{D8731AA3-BC2D-408B-9D72-C804B8B9EDD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58" creationId="{BE934A31-790A-459C-A997-670583ADCC5F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59" creationId="{241F679B-BBF0-49DA-A9F3-D623BA7523E3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60" creationId="{0BDC4BE0-E1FF-48B5-A064-70F561454E97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61" creationId="{245FC7BA-96DB-41CB-B43A-8EEE482C3176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62" creationId="{3BBD03A9-646B-40EE-9A27-15297EC93641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64" creationId="{148BE0A7-2537-452C-BA13-B78D302CBFF1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65" creationId="{CF6A9D45-D849-4BF5-BBA0-D7BE29B88414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66" creationId="{13F44E41-B5E8-472D-80F2-4539AD3D4CCC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67" creationId="{CE052494-AAF2-4C3C-A072-317B7F98737C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68" creationId="{90345C3D-13FE-4815-9563-58A52B457B82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69" creationId="{37908D29-2BB3-4D6C-92DB-864F630573AD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0" creationId="{174B5792-73C4-4FBF-BAD9-F9A5BBC5916E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1" creationId="{D4741BB8-0638-4A06-85A7-69FE81BC4457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2" creationId="{FBDB982D-6E9A-426E-86B1-69031E104037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3" creationId="{400B8260-9575-48DB-9175-B1C85302418B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4" creationId="{52FB1DD3-BAEC-4974-89F5-36B695945918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5" creationId="{E51161AB-FDC1-4703-9C29-C410366B99F6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6" creationId="{DE6123AD-33B5-429C-B8F7-DB1A8FDABFE7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7" creationId="{8C454A1D-B20A-4994-8C14-EE5DD3B9939C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8" creationId="{CFA7BB74-790B-45D7-B94B-DD4D83ED8195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79" creationId="{19BBC3FC-0052-4BDB-8D6A-421E07EE2637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0" creationId="{42A3E4B3-707A-4D0A-BEED-61A77E960804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1" creationId="{089BBE83-D985-45E9-B442-1326F6FBA58E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2" creationId="{FE1B194F-F703-4020-92ED-DBDB5C2344C5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3" creationId="{D7A22662-B7AF-4857-AD78-716690A26849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4" creationId="{62C16BE5-0C4B-48FC-ABA4-36A8F2DFE1F1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5" creationId="{C2327DB7-B7F2-4829-909E-A03D6225224D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6" creationId="{167918EB-9EB1-413F-8C39-F018CCDCCD81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7" creationId="{B971E245-631A-4364-A177-C1D1B6B4D338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8" creationId="{1D4C1872-66E3-45EB-BDE7-26C02A1763E1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89" creationId="{D2BC0771-493C-4FEF-958F-859C5392439F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90" creationId="{E339169B-1EE1-4E4F-BA0C-BD3AD57FD75F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91" creationId="{BBC80538-8C59-46A3-B187-66C9A6D3F2D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92" creationId="{C5F9090C-11D8-4272-815D-11B1911DA399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93" creationId="{A361F786-6FA9-4EAD-81EF-BF4734D46633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94" creationId="{63B2A436-CEC8-477C-ACDD-6E5D2ABBC064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95" creationId="{7FAE92CD-EBFF-4DB4-9F5D-00D33E902E46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96" creationId="{B0BC41A4-F3F1-4CD4-B266-D9DAA21710B6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098" creationId="{39995AD4-F8DE-4CEB-B958-1DBF7EAC296F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100" creationId="{D1F7DCE1-6887-4FE0-A7D7-3652030CFA17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101" creationId="{4E46B0E1-9543-441D-AD1D-1308AF88CAD8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102" creationId="{2D16C38C-4A3B-4060-9A3B-C47DD6DE7C39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103" creationId="{B428AEFA-3C03-48AA-AEA5-8E3F58904C0F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104" creationId="{041D2508-FE53-47C0-887F-38BD1FB73C86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1668999813" sldId="257"/>
            <ac:spMk id="1105" creationId="{4D738FC2-47B4-4BC9-B109-05C56DC00D5F}"/>
          </ac:spMkLst>
        </pc:spChg>
        <pc:grpChg chg="add mod">
          <ac:chgData name="Legolas Zhang" userId="f1a0d28c-4e31-4a98-b13d-ead4fe38b1e5" providerId="ADAL" clId="{61E08B3B-9A51-4DF1-92DB-59C16352E964}" dt="2024-03-21T01:52:25.898" v="2824"/>
          <ac:grpSpMkLst>
            <pc:docMk/>
            <pc:sldMk cId="1668999813" sldId="257"/>
            <ac:grpSpMk id="1034" creationId="{4CB5CC6F-11C1-4C07-87C0-F043993E89EC}"/>
          </ac:grpSpMkLst>
        </pc:grpChg>
        <pc:grpChg chg="add mod">
          <ac:chgData name="Legolas Zhang" userId="f1a0d28c-4e31-4a98-b13d-ead4fe38b1e5" providerId="ADAL" clId="{61E08B3B-9A51-4DF1-92DB-59C16352E964}" dt="2024-03-21T01:52:25.898" v="2824"/>
          <ac:grpSpMkLst>
            <pc:docMk/>
            <pc:sldMk cId="1668999813" sldId="257"/>
            <ac:grpSpMk id="1036" creationId="{C6C16BE5-8A9A-432D-8A61-230FA03816DB}"/>
          </ac:grpSpMkLst>
        </pc:grpChg>
        <pc:grpChg chg="add del">
          <ac:chgData name="Legolas Zhang" userId="f1a0d28c-4e31-4a98-b13d-ead4fe38b1e5" providerId="ADAL" clId="{61E08B3B-9A51-4DF1-92DB-59C16352E964}" dt="2024-03-21T00:49:52.300" v="2203" actId="26606"/>
          <ac:grpSpMkLst>
            <pc:docMk/>
            <pc:sldMk cId="1668999813" sldId="257"/>
            <ac:grpSpMk id="1044" creationId="{D6A77139-BADB-4B2C-BD41-B67A4D37D758}"/>
          </ac:grpSpMkLst>
        </pc:grpChg>
        <pc:grpChg chg="add del">
          <ac:chgData name="Legolas Zhang" userId="f1a0d28c-4e31-4a98-b13d-ead4fe38b1e5" providerId="ADAL" clId="{61E08B3B-9A51-4DF1-92DB-59C16352E964}" dt="2024-03-21T00:49:57.980" v="2205" actId="26606"/>
          <ac:grpSpMkLst>
            <pc:docMk/>
            <pc:sldMk cId="1668999813" sldId="257"/>
            <ac:grpSpMk id="1053" creationId="{D6A77139-BADB-4B2C-BD41-B67A4D37D758}"/>
          </ac:grpSpMkLst>
        </pc:grpChg>
        <pc:grpChg chg="add del">
          <ac:chgData name="Legolas Zhang" userId="f1a0d28c-4e31-4a98-b13d-ead4fe38b1e5" providerId="ADAL" clId="{61E08B3B-9A51-4DF1-92DB-59C16352E964}" dt="2024-03-21T00:49:52.300" v="2203" actId="26606"/>
          <ac:grpSpMkLst>
            <pc:docMk/>
            <pc:sldMk cId="1668999813" sldId="257"/>
            <ac:grpSpMk id="1054" creationId="{2786ABD8-AB9F-46F2-A7D9-36F1F7338CF9}"/>
          </ac:grpSpMkLst>
        </pc:grpChg>
        <pc:grpChg chg="add del">
          <ac:chgData name="Legolas Zhang" userId="f1a0d28c-4e31-4a98-b13d-ead4fe38b1e5" providerId="ADAL" clId="{61E08B3B-9A51-4DF1-92DB-59C16352E964}" dt="2024-03-21T00:49:57.980" v="2205" actId="26606"/>
          <ac:grpSpMkLst>
            <pc:docMk/>
            <pc:sldMk cId="1668999813" sldId="257"/>
            <ac:grpSpMk id="1063" creationId="{2786ABD8-AB9F-46F2-A7D9-36F1F7338CF9}"/>
          </ac:grpSpMkLst>
        </pc:grpChg>
        <pc:picChg chg="add mod">
          <ac:chgData name="Legolas Zhang" userId="f1a0d28c-4e31-4a98-b13d-ead4fe38b1e5" providerId="ADAL" clId="{61E08B3B-9A51-4DF1-92DB-59C16352E964}" dt="2024-03-21T00:43:09.790" v="2185" actId="571"/>
          <ac:picMkLst>
            <pc:docMk/>
            <pc:sldMk cId="1668999813" sldId="257"/>
            <ac:picMk id="4" creationId="{DB3CF83E-5D09-BFAD-5622-133C1CF69CC7}"/>
          </ac:picMkLst>
        </pc:picChg>
        <pc:picChg chg="add mod ord">
          <ac:chgData name="Legolas Zhang" userId="f1a0d28c-4e31-4a98-b13d-ead4fe38b1e5" providerId="ADAL" clId="{61E08B3B-9A51-4DF1-92DB-59C16352E964}" dt="2024-03-21T01:52:25.898" v="2824"/>
          <ac:picMkLst>
            <pc:docMk/>
            <pc:sldMk cId="1668999813" sldId="257"/>
            <ac:picMk id="1026" creationId="{F302CDFE-1F6F-BA3C-0136-AF466E36B29A}"/>
          </ac:picMkLst>
        </pc:picChg>
        <pc:picChg chg="add del mod">
          <ac:chgData name="Legolas Zhang" userId="f1a0d28c-4e31-4a98-b13d-ead4fe38b1e5" providerId="ADAL" clId="{61E08B3B-9A51-4DF1-92DB-59C16352E964}" dt="2024-03-21T01:52:25.898" v="2824"/>
          <ac:picMkLst>
            <pc:docMk/>
            <pc:sldMk cId="1668999813" sldId="257"/>
            <ac:picMk id="1032" creationId="{1ADDB78D-D03D-07A3-0BBB-B6688A11FD18}"/>
          </ac:picMkLst>
        </pc:picChg>
        <pc:picChg chg="mod">
          <ac:chgData name="Legolas Zhang" userId="f1a0d28c-4e31-4a98-b13d-ead4fe38b1e5" providerId="ADAL" clId="{61E08B3B-9A51-4DF1-92DB-59C16352E964}" dt="2024-03-21T01:52:25.898" v="2824"/>
          <ac:picMkLst>
            <pc:docMk/>
            <pc:sldMk cId="1668999813" sldId="257"/>
            <ac:picMk id="1035" creationId="{2D8216BF-F79F-406D-A3B4-46744068AC43}"/>
          </ac:picMkLst>
        </pc:picChg>
        <pc:cxnChg chg="add del">
          <ac:chgData name="Legolas Zhang" userId="f1a0d28c-4e31-4a98-b13d-ead4fe38b1e5" providerId="ADAL" clId="{61E08B3B-9A51-4DF1-92DB-59C16352E964}" dt="2024-03-21T01:25:58.081" v="2389"/>
          <ac:cxnSpMkLst>
            <pc:docMk/>
            <pc:sldMk cId="1668999813" sldId="257"/>
            <ac:cxnSpMk id="1041" creationId="{C49DA8F6-BCC1-4447-B54C-57856834B94B}"/>
          </ac:cxnSpMkLst>
        </pc:cxnChg>
        <pc:cxnChg chg="add mod">
          <ac:chgData name="Legolas Zhang" userId="f1a0d28c-4e31-4a98-b13d-ead4fe38b1e5" providerId="ADAL" clId="{61E08B3B-9A51-4DF1-92DB-59C16352E964}" dt="2024-03-21T01:52:25.898" v="2824"/>
          <ac:cxnSpMkLst>
            <pc:docMk/>
            <pc:sldMk cId="1668999813" sldId="257"/>
            <ac:cxnSpMk id="1097" creationId="{E104AA93-67FD-43AC-92F9-5840A89E43A1}"/>
          </ac:cxnSpMkLst>
        </pc:cxnChg>
        <pc:cxnChg chg="add mod">
          <ac:chgData name="Legolas Zhang" userId="f1a0d28c-4e31-4a98-b13d-ead4fe38b1e5" providerId="ADAL" clId="{61E08B3B-9A51-4DF1-92DB-59C16352E964}" dt="2024-03-21T01:52:25.898" v="2824"/>
          <ac:cxnSpMkLst>
            <pc:docMk/>
            <pc:sldMk cId="1668999813" sldId="257"/>
            <ac:cxnSpMk id="1099" creationId="{95AE1CAD-A877-4C0B-91F7-CA9C684C9455}"/>
          </ac:cxnSpMkLst>
        </pc:cxnChg>
      </pc:sldChg>
      <pc:sldChg chg="addSp delSp modSp new mod setBg delDesignElem">
        <pc:chgData name="Legolas Zhang" userId="f1a0d28c-4e31-4a98-b13d-ead4fe38b1e5" providerId="ADAL" clId="{61E08B3B-9A51-4DF1-92DB-59C16352E964}" dt="2024-03-21T23:04:29.563" v="3849" actId="207"/>
        <pc:sldMkLst>
          <pc:docMk/>
          <pc:sldMk cId="184581904" sldId="258"/>
        </pc:sldMkLst>
        <pc:spChg chg="mod">
          <ac:chgData name="Legolas Zhang" userId="f1a0d28c-4e31-4a98-b13d-ead4fe38b1e5" providerId="ADAL" clId="{61E08B3B-9A51-4DF1-92DB-59C16352E964}" dt="2024-03-21T23:04:29.563" v="3849" actId="207"/>
          <ac:spMkLst>
            <pc:docMk/>
            <pc:sldMk cId="184581904" sldId="258"/>
            <ac:spMk id="2" creationId="{FD55DCB0-C22A-C960-59B3-CF45E48D1F1D}"/>
          </ac:spMkLst>
        </pc:spChg>
        <pc:spChg chg="mod ord">
          <ac:chgData name="Legolas Zhang" userId="f1a0d28c-4e31-4a98-b13d-ead4fe38b1e5" providerId="ADAL" clId="{61E08B3B-9A51-4DF1-92DB-59C16352E964}" dt="2024-03-21T01:52:25.898" v="2824"/>
          <ac:spMkLst>
            <pc:docMk/>
            <pc:sldMk cId="184581904" sldId="258"/>
            <ac:spMk id="3" creationId="{4AB43D04-7E98-E9EF-F434-BCDD9B68FA96}"/>
          </ac:spMkLst>
        </pc:spChg>
        <pc:spChg chg="add del">
          <ac:chgData name="Legolas Zhang" userId="f1a0d28c-4e31-4a98-b13d-ead4fe38b1e5" providerId="ADAL" clId="{61E08B3B-9A51-4DF1-92DB-59C16352E964}" dt="2024-03-21T01:31:13.656" v="2423" actId="26606"/>
          <ac:spMkLst>
            <pc:docMk/>
            <pc:sldMk cId="184581904" sldId="258"/>
            <ac:spMk id="1028" creationId="{A3D1FEF8-5149-4AC1-8D77-B256637FB797}"/>
          </ac:spMkLst>
        </pc:spChg>
        <pc:spChg chg="add del">
          <ac:chgData name="Legolas Zhang" userId="f1a0d28c-4e31-4a98-b13d-ead4fe38b1e5" providerId="ADAL" clId="{61E08B3B-9A51-4DF1-92DB-59C16352E964}" dt="2024-03-21T01:25:58.081" v="2389"/>
          <ac:spMkLst>
            <pc:docMk/>
            <pc:sldMk cId="184581904" sldId="258"/>
            <ac:spMk id="1031" creationId="{352BEC0E-22F8-46D0-9632-375DB541B06C}"/>
          </ac:spMkLst>
        </pc:spChg>
        <pc:spChg chg="add del">
          <ac:chgData name="Legolas Zhang" userId="f1a0d28c-4e31-4a98-b13d-ead4fe38b1e5" providerId="ADAL" clId="{61E08B3B-9A51-4DF1-92DB-59C16352E964}" dt="2024-03-21T01:25:58.081" v="2389"/>
          <ac:spMkLst>
            <pc:docMk/>
            <pc:sldMk cId="184581904" sldId="258"/>
            <ac:spMk id="1033" creationId="{3FCFB1DE-0B7E-48CC-BA90-B2AB0889F9D6}"/>
          </ac:spMkLst>
        </pc:spChg>
        <pc:picChg chg="add mod">
          <ac:chgData name="Legolas Zhang" userId="f1a0d28c-4e31-4a98-b13d-ead4fe38b1e5" providerId="ADAL" clId="{61E08B3B-9A51-4DF1-92DB-59C16352E964}" dt="2024-03-21T01:52:25.898" v="2824"/>
          <ac:picMkLst>
            <pc:docMk/>
            <pc:sldMk cId="184581904" sldId="258"/>
            <ac:picMk id="5" creationId="{A10BBA1C-83F8-8EB7-860D-787BF6129620}"/>
          </ac:picMkLst>
        </pc:picChg>
        <pc:picChg chg="add del mod">
          <ac:chgData name="Legolas Zhang" userId="f1a0d28c-4e31-4a98-b13d-ead4fe38b1e5" providerId="ADAL" clId="{61E08B3B-9A51-4DF1-92DB-59C16352E964}" dt="2024-03-21T15:37:25.030" v="3620" actId="21"/>
          <ac:picMkLst>
            <pc:docMk/>
            <pc:sldMk cId="184581904" sldId="258"/>
            <ac:picMk id="1026" creationId="{0D3B8A50-97CF-46A9-5C89-6B7B5BB57B9E}"/>
          </ac:picMkLst>
        </pc:picChg>
      </pc:sldChg>
      <pc:sldChg chg="addSp delSp modSp new mod setBg delDesignElem">
        <pc:chgData name="Legolas Zhang" userId="f1a0d28c-4e31-4a98-b13d-ead4fe38b1e5" providerId="ADAL" clId="{61E08B3B-9A51-4DF1-92DB-59C16352E964}" dt="2024-03-21T23:04:32.004" v="3850" actId="207"/>
        <pc:sldMkLst>
          <pc:docMk/>
          <pc:sldMk cId="3191823336" sldId="259"/>
        </pc:sldMkLst>
        <pc:spChg chg="mod">
          <ac:chgData name="Legolas Zhang" userId="f1a0d28c-4e31-4a98-b13d-ead4fe38b1e5" providerId="ADAL" clId="{61E08B3B-9A51-4DF1-92DB-59C16352E964}" dt="2024-03-21T23:04:32.004" v="3850" actId="207"/>
          <ac:spMkLst>
            <pc:docMk/>
            <pc:sldMk cId="3191823336" sldId="259"/>
            <ac:spMk id="2" creationId="{1B57C412-87B2-982D-606F-535A805ED23B}"/>
          </ac:spMkLst>
        </pc:spChg>
        <pc:spChg chg="add del mod ord">
          <ac:chgData name="Legolas Zhang" userId="f1a0d28c-4e31-4a98-b13d-ead4fe38b1e5" providerId="ADAL" clId="{61E08B3B-9A51-4DF1-92DB-59C16352E964}" dt="2024-03-21T20:58:43.725" v="3672" actId="20577"/>
          <ac:spMkLst>
            <pc:docMk/>
            <pc:sldMk cId="3191823336" sldId="259"/>
            <ac:spMk id="3" creationId="{777D3A4A-2339-4EBB-6BE3-FDAC3CA614EE}"/>
          </ac:spMkLst>
        </pc:spChg>
        <pc:spChg chg="add del">
          <ac:chgData name="Legolas Zhang" userId="f1a0d28c-4e31-4a98-b13d-ead4fe38b1e5" providerId="ADAL" clId="{61E08B3B-9A51-4DF1-92DB-59C16352E964}" dt="2024-03-20T23:51:20.389" v="2020" actId="26606"/>
          <ac:spMkLst>
            <pc:docMk/>
            <pc:sldMk cId="3191823336" sldId="259"/>
            <ac:spMk id="12" creationId="{5EF17487-C386-4F99-B5EB-4FD3DF4236B2}"/>
          </ac:spMkLst>
        </pc:spChg>
        <pc:spChg chg="add del">
          <ac:chgData name="Legolas Zhang" userId="f1a0d28c-4e31-4a98-b13d-ead4fe38b1e5" providerId="ADAL" clId="{61E08B3B-9A51-4DF1-92DB-59C16352E964}" dt="2024-03-20T23:51:20.389" v="2020" actId="26606"/>
          <ac:spMkLst>
            <pc:docMk/>
            <pc:sldMk cId="3191823336" sldId="259"/>
            <ac:spMk id="14" creationId="{A0DE92DF-4769-4DE9-93FD-EE31271850CA}"/>
          </ac:spMkLst>
        </pc:spChg>
        <pc:spChg chg="add del">
          <ac:chgData name="Legolas Zhang" userId="f1a0d28c-4e31-4a98-b13d-ead4fe38b1e5" providerId="ADAL" clId="{61E08B3B-9A51-4DF1-92DB-59C16352E964}" dt="2024-03-20T23:51:23.192" v="2022" actId="26606"/>
          <ac:spMkLst>
            <pc:docMk/>
            <pc:sldMk cId="3191823336" sldId="259"/>
            <ac:spMk id="16" creationId="{2CB962CF-61A3-4EF9-94F6-7C59B0329524}"/>
          </ac:spMkLst>
        </pc:spChg>
        <pc:spChg chg="add del">
          <ac:chgData name="Legolas Zhang" userId="f1a0d28c-4e31-4a98-b13d-ead4fe38b1e5" providerId="ADAL" clId="{61E08B3B-9A51-4DF1-92DB-59C16352E964}" dt="2024-03-21T01:25:58.081" v="2389"/>
          <ac:spMkLst>
            <pc:docMk/>
            <pc:sldMk cId="3191823336" sldId="259"/>
            <ac:spMk id="19" creationId="{6B92FAF7-0AD3-4B47-9111-D0E9CD79E247}"/>
          </ac:spMkLst>
        </pc:spChg>
        <pc:spChg chg="add del">
          <ac:chgData name="Legolas Zhang" userId="f1a0d28c-4e31-4a98-b13d-ead4fe38b1e5" providerId="ADAL" clId="{61E08B3B-9A51-4DF1-92DB-59C16352E964}" dt="2024-03-21T00:48:53.828" v="2192" actId="26606"/>
          <ac:spMkLst>
            <pc:docMk/>
            <pc:sldMk cId="3191823336" sldId="259"/>
            <ac:spMk id="31" creationId="{6B92FAF7-0AD3-4B47-9111-D0E9CD79E247}"/>
          </ac:spMkLst>
        </pc:spChg>
        <pc:grpChg chg="add del">
          <ac:chgData name="Legolas Zhang" userId="f1a0d28c-4e31-4a98-b13d-ead4fe38b1e5" providerId="ADAL" clId="{61E08B3B-9A51-4DF1-92DB-59C16352E964}" dt="2024-03-21T01:25:58.081" v="2389"/>
          <ac:grpSpMkLst>
            <pc:docMk/>
            <pc:sldMk cId="3191823336" sldId="259"/>
            <ac:grpSpMk id="20" creationId="{2786ABD8-AB9F-46F2-A7D9-36F1F7338CF9}"/>
          </ac:grpSpMkLst>
        </pc:grpChg>
        <pc:grpChg chg="add del">
          <ac:chgData name="Legolas Zhang" userId="f1a0d28c-4e31-4a98-b13d-ead4fe38b1e5" providerId="ADAL" clId="{61E08B3B-9A51-4DF1-92DB-59C16352E964}" dt="2024-03-21T01:25:58.081" v="2389"/>
          <ac:grpSpMkLst>
            <pc:docMk/>
            <pc:sldMk cId="3191823336" sldId="259"/>
            <ac:grpSpMk id="25" creationId="{D6A77139-BADB-4B2C-BD41-B67A4D37D758}"/>
          </ac:grpSpMkLst>
        </pc:grpChg>
        <pc:grpChg chg="add del">
          <ac:chgData name="Legolas Zhang" userId="f1a0d28c-4e31-4a98-b13d-ead4fe38b1e5" providerId="ADAL" clId="{61E08B3B-9A51-4DF1-92DB-59C16352E964}" dt="2024-03-21T00:48:53.828" v="2192" actId="26606"/>
          <ac:grpSpMkLst>
            <pc:docMk/>
            <pc:sldMk cId="3191823336" sldId="259"/>
            <ac:grpSpMk id="33" creationId="{D6A77139-BADB-4B2C-BD41-B67A4D37D758}"/>
          </ac:grpSpMkLst>
        </pc:grpChg>
        <pc:grpChg chg="add del">
          <ac:chgData name="Legolas Zhang" userId="f1a0d28c-4e31-4a98-b13d-ead4fe38b1e5" providerId="ADAL" clId="{61E08B3B-9A51-4DF1-92DB-59C16352E964}" dt="2024-03-21T00:48:53.828" v="2192" actId="26606"/>
          <ac:grpSpMkLst>
            <pc:docMk/>
            <pc:sldMk cId="3191823336" sldId="259"/>
            <ac:grpSpMk id="39" creationId="{2786ABD8-AB9F-46F2-A7D9-36F1F7338CF9}"/>
          </ac:grpSpMkLst>
        </pc:grpChg>
        <pc:graphicFrameChg chg="add del">
          <ac:chgData name="Legolas Zhang" userId="f1a0d28c-4e31-4a98-b13d-ead4fe38b1e5" providerId="ADAL" clId="{61E08B3B-9A51-4DF1-92DB-59C16352E964}" dt="2024-03-21T01:34:36.009" v="2473" actId="26606"/>
          <ac:graphicFrameMkLst>
            <pc:docMk/>
            <pc:sldMk cId="3191823336" sldId="259"/>
            <ac:graphicFrameMk id="8" creationId="{0D8F22F0-4BA2-C01B-FF3B-4474B1C3F96A}"/>
          </ac:graphicFrameMkLst>
        </pc:graphicFrameChg>
        <pc:picChg chg="add del mod">
          <ac:chgData name="Legolas Zhang" userId="f1a0d28c-4e31-4a98-b13d-ead4fe38b1e5" providerId="ADAL" clId="{61E08B3B-9A51-4DF1-92DB-59C16352E964}" dt="2024-03-21T01:58:41.500" v="2841" actId="478"/>
          <ac:picMkLst>
            <pc:docMk/>
            <pc:sldMk cId="3191823336" sldId="259"/>
            <ac:picMk id="4" creationId="{4CA5C5D1-7EF5-552C-EF83-C8A6913A0870}"/>
          </ac:picMkLst>
        </pc:picChg>
        <pc:picChg chg="add del mod ord">
          <ac:chgData name="Legolas Zhang" userId="f1a0d28c-4e31-4a98-b13d-ead4fe38b1e5" providerId="ADAL" clId="{61E08B3B-9A51-4DF1-92DB-59C16352E964}" dt="2024-03-21T01:34:13.059" v="2468" actId="478"/>
          <ac:picMkLst>
            <pc:docMk/>
            <pc:sldMk cId="3191823336" sldId="259"/>
            <ac:picMk id="5" creationId="{327A5545-3F9F-38E7-E5BC-9CE1D4DE186B}"/>
          </ac:picMkLst>
        </pc:picChg>
        <pc:picChg chg="add mod">
          <ac:chgData name="Legolas Zhang" userId="f1a0d28c-4e31-4a98-b13d-ead4fe38b1e5" providerId="ADAL" clId="{61E08B3B-9A51-4DF1-92DB-59C16352E964}" dt="2024-03-21T21:00:34.129" v="3721" actId="1076"/>
          <ac:picMkLst>
            <pc:docMk/>
            <pc:sldMk cId="3191823336" sldId="259"/>
            <ac:picMk id="6" creationId="{2B7CA40D-5440-6643-46D3-A8C0E0B82EB0}"/>
          </ac:picMkLst>
        </pc:picChg>
        <pc:picChg chg="add del mod ord modCrop">
          <ac:chgData name="Legolas Zhang" userId="f1a0d28c-4e31-4a98-b13d-ead4fe38b1e5" providerId="ADAL" clId="{61E08B3B-9A51-4DF1-92DB-59C16352E964}" dt="2024-03-21T01:34:13.412" v="2469" actId="478"/>
          <ac:picMkLst>
            <pc:docMk/>
            <pc:sldMk cId="3191823336" sldId="259"/>
            <ac:picMk id="7" creationId="{A396D04E-4579-95FD-A836-FC0C3F9B1629}"/>
          </ac:picMkLst>
        </pc:picChg>
        <pc:picChg chg="add mod">
          <ac:chgData name="Legolas Zhang" userId="f1a0d28c-4e31-4a98-b13d-ead4fe38b1e5" providerId="ADAL" clId="{61E08B3B-9A51-4DF1-92DB-59C16352E964}" dt="2024-03-21T21:00:35.745" v="3722" actId="1076"/>
          <ac:picMkLst>
            <pc:docMk/>
            <pc:sldMk cId="3191823336" sldId="259"/>
            <ac:picMk id="9" creationId="{6D251431-2E13-1A43-0150-098094D03755}"/>
          </ac:picMkLst>
        </pc:picChg>
        <pc:picChg chg="add del mod">
          <ac:chgData name="Legolas Zhang" userId="f1a0d28c-4e31-4a98-b13d-ead4fe38b1e5" providerId="ADAL" clId="{61E08B3B-9A51-4DF1-92DB-59C16352E964}" dt="2024-03-21T01:58:30.275" v="2839" actId="478"/>
          <ac:picMkLst>
            <pc:docMk/>
            <pc:sldMk cId="3191823336" sldId="259"/>
            <ac:picMk id="1026" creationId="{65515B32-A2C0-D93D-31C8-0D309C92CFA0}"/>
          </ac:picMkLst>
        </pc:picChg>
      </pc:sldChg>
      <pc:sldChg chg="addSp delSp modSp new mod setBg modClrScheme delDesignElem chgLayout">
        <pc:chgData name="Legolas Zhang" userId="f1a0d28c-4e31-4a98-b13d-ead4fe38b1e5" providerId="ADAL" clId="{61E08B3B-9A51-4DF1-92DB-59C16352E964}" dt="2024-03-21T23:03:57.819" v="3844" actId="207"/>
        <pc:sldMkLst>
          <pc:docMk/>
          <pc:sldMk cId="1058684914" sldId="260"/>
        </pc:sldMkLst>
        <pc:spChg chg="mod ord">
          <ac:chgData name="Legolas Zhang" userId="f1a0d28c-4e31-4a98-b13d-ead4fe38b1e5" providerId="ADAL" clId="{61E08B3B-9A51-4DF1-92DB-59C16352E964}" dt="2024-03-21T23:03:57.819" v="3844" actId="207"/>
          <ac:spMkLst>
            <pc:docMk/>
            <pc:sldMk cId="1058684914" sldId="260"/>
            <ac:spMk id="2" creationId="{6256D347-4581-0EF9-B9CE-D49954C9A5D7}"/>
          </ac:spMkLst>
        </pc:spChg>
        <pc:spChg chg="add del mod ord">
          <ac:chgData name="Legolas Zhang" userId="f1a0d28c-4e31-4a98-b13d-ead4fe38b1e5" providerId="ADAL" clId="{61E08B3B-9A51-4DF1-92DB-59C16352E964}" dt="2024-03-21T22:28:55.186" v="3838" actId="20577"/>
          <ac:spMkLst>
            <pc:docMk/>
            <pc:sldMk cId="1058684914" sldId="260"/>
            <ac:spMk id="3" creationId="{EA115105-EEE2-88ED-09F8-0EB37EE0475A}"/>
          </ac:spMkLst>
        </pc:spChg>
        <pc:spChg chg="add del mod ord">
          <ac:chgData name="Legolas Zhang" userId="f1a0d28c-4e31-4a98-b13d-ead4fe38b1e5" providerId="ADAL" clId="{61E08B3B-9A51-4DF1-92DB-59C16352E964}" dt="2024-03-20T01:25:36.845" v="1159" actId="700"/>
          <ac:spMkLst>
            <pc:docMk/>
            <pc:sldMk cId="1058684914" sldId="260"/>
            <ac:spMk id="6" creationId="{69EE7B47-13C6-71E5-0300-879BCEB98DC6}"/>
          </ac:spMkLst>
        </pc:spChg>
        <pc:spChg chg="add del mod ord">
          <ac:chgData name="Legolas Zhang" userId="f1a0d28c-4e31-4a98-b13d-ead4fe38b1e5" providerId="ADAL" clId="{61E08B3B-9A51-4DF1-92DB-59C16352E964}" dt="2024-03-20T01:25:44.007" v="1162"/>
          <ac:spMkLst>
            <pc:docMk/>
            <pc:sldMk cId="1058684914" sldId="260"/>
            <ac:spMk id="7" creationId="{E3378AEA-636D-C7E5-4C4D-941223D5FB91}"/>
          </ac:spMkLst>
        </pc:spChg>
        <pc:spChg chg="add del">
          <ac:chgData name="Legolas Zhang" userId="f1a0d28c-4e31-4a98-b13d-ead4fe38b1e5" providerId="ADAL" clId="{61E08B3B-9A51-4DF1-92DB-59C16352E964}" dt="2024-03-20T23:57:06.478" v="2039" actId="26606"/>
          <ac:spMkLst>
            <pc:docMk/>
            <pc:sldMk cId="1058684914" sldId="260"/>
            <ac:spMk id="13" creationId="{2CB962CF-61A3-4EF9-94F6-7C59B0329524}"/>
          </ac:spMkLst>
        </pc:spChg>
        <pc:spChg chg="add del">
          <ac:chgData name="Legolas Zhang" userId="f1a0d28c-4e31-4a98-b13d-ead4fe38b1e5" providerId="ADAL" clId="{61E08B3B-9A51-4DF1-92DB-59C16352E964}" dt="2024-03-21T01:25:58.081" v="2389"/>
          <ac:spMkLst>
            <pc:docMk/>
            <pc:sldMk cId="1058684914" sldId="260"/>
            <ac:spMk id="15" creationId="{A2679492-7988-4050-9056-542444452411}"/>
          </ac:spMkLst>
        </pc:spChg>
        <pc:spChg chg="add del">
          <ac:chgData name="Legolas Zhang" userId="f1a0d28c-4e31-4a98-b13d-ead4fe38b1e5" providerId="ADAL" clId="{61E08B3B-9A51-4DF1-92DB-59C16352E964}" dt="2024-03-21T01:25:58.081" v="2389"/>
          <ac:spMkLst>
            <pc:docMk/>
            <pc:sldMk cId="1058684914" sldId="260"/>
            <ac:spMk id="16" creationId="{B5ABDEAA-B248-4182-B67C-A925338E772D}"/>
          </ac:spMkLst>
        </pc:spChg>
        <pc:spChg chg="add del">
          <ac:chgData name="Legolas Zhang" userId="f1a0d28c-4e31-4a98-b13d-ead4fe38b1e5" providerId="ADAL" clId="{61E08B3B-9A51-4DF1-92DB-59C16352E964}" dt="2024-03-21T01:25:58.081" v="2389"/>
          <ac:spMkLst>
            <pc:docMk/>
            <pc:sldMk cId="1058684914" sldId="260"/>
            <ac:spMk id="17" creationId="{B091B163-7D61-4891-ABCF-5C13D9C418D0}"/>
          </ac:spMkLst>
        </pc:spChg>
        <pc:spChg chg="add del">
          <ac:chgData name="Legolas Zhang" userId="f1a0d28c-4e31-4a98-b13d-ead4fe38b1e5" providerId="ADAL" clId="{61E08B3B-9A51-4DF1-92DB-59C16352E964}" dt="2024-03-20T23:57:00.632" v="2038" actId="26606"/>
          <ac:spMkLst>
            <pc:docMk/>
            <pc:sldMk cId="1058684914" sldId="260"/>
            <ac:spMk id="18" creationId="{6B92FAF7-0AD3-4B47-9111-D0E9CD79E247}"/>
          </ac:spMkLst>
        </pc:spChg>
        <pc:grpChg chg="add del">
          <ac:chgData name="Legolas Zhang" userId="f1a0d28c-4e31-4a98-b13d-ead4fe38b1e5" providerId="ADAL" clId="{61E08B3B-9A51-4DF1-92DB-59C16352E964}" dt="2024-03-20T23:57:00.632" v="2038" actId="26606"/>
          <ac:grpSpMkLst>
            <pc:docMk/>
            <pc:sldMk cId="1058684914" sldId="260"/>
            <ac:grpSpMk id="20" creationId="{D6A77139-BADB-4B2C-BD41-B67A4D37D758}"/>
          </ac:grpSpMkLst>
        </pc:grpChg>
        <pc:grpChg chg="add del">
          <ac:chgData name="Legolas Zhang" userId="f1a0d28c-4e31-4a98-b13d-ead4fe38b1e5" providerId="ADAL" clId="{61E08B3B-9A51-4DF1-92DB-59C16352E964}" dt="2024-03-20T23:57:00.632" v="2038" actId="26606"/>
          <ac:grpSpMkLst>
            <pc:docMk/>
            <pc:sldMk cId="1058684914" sldId="260"/>
            <ac:grpSpMk id="26" creationId="{2786ABD8-AB9F-46F2-A7D9-36F1F7338CF9}"/>
          </ac:grpSpMkLst>
        </pc:grpChg>
        <pc:grpChg chg="del">
          <ac:chgData name="Legolas Zhang" userId="f1a0d28c-4e31-4a98-b13d-ead4fe38b1e5" providerId="ADAL" clId="{61E08B3B-9A51-4DF1-92DB-59C16352E964}" dt="2024-03-21T22:03:10.259" v="3767" actId="478"/>
          <ac:grpSpMkLst>
            <pc:docMk/>
            <pc:sldMk cId="1058684914" sldId="260"/>
            <ac:grpSpMk id="220" creationId="{30B85FB2-B686-4546-B01D-17A122BACAF4}"/>
          </ac:grpSpMkLst>
        </pc:grpChg>
        <pc:picChg chg="add mod">
          <ac:chgData name="Legolas Zhang" userId="f1a0d28c-4e31-4a98-b13d-ead4fe38b1e5" providerId="ADAL" clId="{61E08B3B-9A51-4DF1-92DB-59C16352E964}" dt="2024-03-20T01:25:21.409" v="1152"/>
          <ac:picMkLst>
            <pc:docMk/>
            <pc:sldMk cId="1058684914" sldId="260"/>
            <ac:picMk id="4" creationId="{D4665E5C-CB72-C87C-DC95-7230D19AAE9F}"/>
          </ac:picMkLst>
        </pc:picChg>
        <pc:picChg chg="add mod">
          <ac:chgData name="Legolas Zhang" userId="f1a0d28c-4e31-4a98-b13d-ead4fe38b1e5" providerId="ADAL" clId="{61E08B3B-9A51-4DF1-92DB-59C16352E964}" dt="2024-03-20T01:25:37.429" v="1160"/>
          <ac:picMkLst>
            <pc:docMk/>
            <pc:sldMk cId="1058684914" sldId="260"/>
            <ac:picMk id="5" creationId="{FB1AFD91-C532-1A25-68E4-D27E08CA534C}"/>
          </ac:picMkLst>
        </pc:picChg>
        <pc:picChg chg="add mod ord">
          <ac:chgData name="Legolas Zhang" userId="f1a0d28c-4e31-4a98-b13d-ead4fe38b1e5" providerId="ADAL" clId="{61E08B3B-9A51-4DF1-92DB-59C16352E964}" dt="2024-03-21T01:52:25.898" v="2824"/>
          <ac:picMkLst>
            <pc:docMk/>
            <pc:sldMk cId="1058684914" sldId="260"/>
            <ac:picMk id="6" creationId="{044F23F1-A03B-517B-47F3-3CD67D8B6BB6}"/>
          </ac:picMkLst>
        </pc:picChg>
        <pc:picChg chg="add mod">
          <ac:chgData name="Legolas Zhang" userId="f1a0d28c-4e31-4a98-b13d-ead4fe38b1e5" providerId="ADAL" clId="{61E08B3B-9A51-4DF1-92DB-59C16352E964}" dt="2024-03-21T01:52:25.898" v="2824"/>
          <ac:picMkLst>
            <pc:docMk/>
            <pc:sldMk cId="1058684914" sldId="260"/>
            <ac:picMk id="8" creationId="{129E79B4-FB74-258F-4C45-DC925C896347}"/>
          </ac:picMkLst>
        </pc:picChg>
        <pc:picChg chg="add del">
          <ac:chgData name="Legolas Zhang" userId="f1a0d28c-4e31-4a98-b13d-ead4fe38b1e5" providerId="ADAL" clId="{61E08B3B-9A51-4DF1-92DB-59C16352E964}" dt="2024-03-21T22:04:04.912" v="3770" actId="478"/>
          <ac:picMkLst>
            <pc:docMk/>
            <pc:sldMk cId="1058684914" sldId="260"/>
            <ac:picMk id="219" creationId="{FD3BFD04-77D1-4FB5-A159-35084E2C6149}"/>
          </ac:picMkLst>
        </pc:picChg>
        <pc:cxnChg chg="add del">
          <ac:chgData name="Legolas Zhang" userId="f1a0d28c-4e31-4a98-b13d-ead4fe38b1e5" providerId="ADAL" clId="{61E08B3B-9A51-4DF1-92DB-59C16352E964}" dt="2024-03-21T01:25:58.081" v="2389"/>
          <ac:cxnSpMkLst>
            <pc:docMk/>
            <pc:sldMk cId="1058684914" sldId="260"/>
            <ac:cxnSpMk id="19" creationId="{C49DA8F6-BCC1-4447-B54C-57856834B94B}"/>
          </ac:cxnSpMkLst>
        </pc:cxnChg>
      </pc:sldChg>
      <pc:sldChg chg="addSp delSp modSp new del mod">
        <pc:chgData name="Legolas Zhang" userId="f1a0d28c-4e31-4a98-b13d-ead4fe38b1e5" providerId="ADAL" clId="{61E08B3B-9A51-4DF1-92DB-59C16352E964}" dt="2024-03-20T21:57:18.136" v="1721" actId="47"/>
        <pc:sldMkLst>
          <pc:docMk/>
          <pc:sldMk cId="1433861803" sldId="261"/>
        </pc:sldMkLst>
        <pc:spChg chg="add del mod">
          <ac:chgData name="Legolas Zhang" userId="f1a0d28c-4e31-4a98-b13d-ead4fe38b1e5" providerId="ADAL" clId="{61E08B3B-9A51-4DF1-92DB-59C16352E964}" dt="2024-03-20T01:26:28.738" v="1239" actId="20577"/>
          <ac:spMkLst>
            <pc:docMk/>
            <pc:sldMk cId="1433861803" sldId="261"/>
            <ac:spMk id="2" creationId="{38004708-1E42-1FEA-2849-55C6327F809D}"/>
          </ac:spMkLst>
        </pc:spChg>
        <pc:spChg chg="mod">
          <ac:chgData name="Legolas Zhang" userId="f1a0d28c-4e31-4a98-b13d-ead4fe38b1e5" providerId="ADAL" clId="{61E08B3B-9A51-4DF1-92DB-59C16352E964}" dt="2024-03-20T21:57:07.946" v="1714" actId="21"/>
          <ac:spMkLst>
            <pc:docMk/>
            <pc:sldMk cId="1433861803" sldId="261"/>
            <ac:spMk id="3" creationId="{7A65E798-EED1-F280-5276-82A5568372D8}"/>
          </ac:spMkLst>
        </pc:spChg>
        <pc:spChg chg="del">
          <ac:chgData name="Legolas Zhang" userId="f1a0d28c-4e31-4a98-b13d-ead4fe38b1e5" providerId="ADAL" clId="{61E08B3B-9A51-4DF1-92DB-59C16352E964}" dt="2024-03-20T01:27:03.748" v="1308"/>
          <ac:spMkLst>
            <pc:docMk/>
            <pc:sldMk cId="1433861803" sldId="261"/>
            <ac:spMk id="4" creationId="{6D1B454D-F177-FF2D-4FAB-04A181EB666A}"/>
          </ac:spMkLst>
        </pc:spChg>
        <pc:spChg chg="add mod">
          <ac:chgData name="Legolas Zhang" userId="f1a0d28c-4e31-4a98-b13d-ead4fe38b1e5" providerId="ADAL" clId="{61E08B3B-9A51-4DF1-92DB-59C16352E964}" dt="2024-03-20T21:57:13.188" v="1717" actId="21"/>
          <ac:spMkLst>
            <pc:docMk/>
            <pc:sldMk cId="1433861803" sldId="261"/>
            <ac:spMk id="5" creationId="{186DEBBF-DA1E-BFE7-7718-7F8BDF7C2C89}"/>
          </ac:spMkLst>
        </pc:spChg>
        <pc:picChg chg="add mod">
          <ac:chgData name="Legolas Zhang" userId="f1a0d28c-4e31-4a98-b13d-ead4fe38b1e5" providerId="ADAL" clId="{61E08B3B-9A51-4DF1-92DB-59C16352E964}" dt="2024-03-20T01:27:03.014" v="1307"/>
          <ac:picMkLst>
            <pc:docMk/>
            <pc:sldMk cId="1433861803" sldId="261"/>
            <ac:picMk id="5" creationId="{DCD6038A-C7ED-708F-8C10-CC4B8CE080CC}"/>
          </ac:picMkLst>
        </pc:picChg>
        <pc:picChg chg="add del mod">
          <ac:chgData name="Legolas Zhang" userId="f1a0d28c-4e31-4a98-b13d-ead4fe38b1e5" providerId="ADAL" clId="{61E08B3B-9A51-4DF1-92DB-59C16352E964}" dt="2024-03-20T21:57:13.188" v="1717" actId="21"/>
          <ac:picMkLst>
            <pc:docMk/>
            <pc:sldMk cId="1433861803" sldId="261"/>
            <ac:picMk id="6" creationId="{044F23F1-A03B-517B-47F3-3CD67D8B6BB6}"/>
          </ac:picMkLst>
        </pc:picChg>
      </pc:sldChg>
      <pc:sldChg chg="addSp delSp modSp new mod chgLayout">
        <pc:chgData name="Legolas Zhang" userId="f1a0d28c-4e31-4a98-b13d-ead4fe38b1e5" providerId="ADAL" clId="{61E08B3B-9A51-4DF1-92DB-59C16352E964}" dt="2024-03-21T23:04:45.306" v="3854" actId="207"/>
        <pc:sldMkLst>
          <pc:docMk/>
          <pc:sldMk cId="2528770708" sldId="262"/>
        </pc:sldMkLst>
        <pc:spChg chg="mod ord">
          <ac:chgData name="Legolas Zhang" userId="f1a0d28c-4e31-4a98-b13d-ead4fe38b1e5" providerId="ADAL" clId="{61E08B3B-9A51-4DF1-92DB-59C16352E964}" dt="2024-03-21T23:04:45.306" v="3854" actId="207"/>
          <ac:spMkLst>
            <pc:docMk/>
            <pc:sldMk cId="2528770708" sldId="262"/>
            <ac:spMk id="2" creationId="{99596483-5B6C-3421-30FB-803AEF85C1EB}"/>
          </ac:spMkLst>
        </pc:spChg>
        <pc:spChg chg="mod ord">
          <ac:chgData name="Legolas Zhang" userId="f1a0d28c-4e31-4a98-b13d-ead4fe38b1e5" providerId="ADAL" clId="{61E08B3B-9A51-4DF1-92DB-59C16352E964}" dt="2024-03-21T02:50:48.538" v="3598" actId="20577"/>
          <ac:spMkLst>
            <pc:docMk/>
            <pc:sldMk cId="2528770708" sldId="262"/>
            <ac:spMk id="3" creationId="{87F7C236-77E7-8ECB-5442-C7A2A26E80ED}"/>
          </ac:spMkLst>
        </pc:spChg>
        <pc:spChg chg="del mod">
          <ac:chgData name="Legolas Zhang" userId="f1a0d28c-4e31-4a98-b13d-ead4fe38b1e5" providerId="ADAL" clId="{61E08B3B-9A51-4DF1-92DB-59C16352E964}" dt="2024-03-21T01:35:22.653" v="2475" actId="478"/>
          <ac:spMkLst>
            <pc:docMk/>
            <pc:sldMk cId="2528770708" sldId="262"/>
            <ac:spMk id="4" creationId="{5E5595D0-B611-23A1-E287-AE64C50BEBB4}"/>
          </ac:spMkLst>
        </pc:spChg>
        <pc:spChg chg="add del mod ord">
          <ac:chgData name="Legolas Zhang" userId="f1a0d28c-4e31-4a98-b13d-ead4fe38b1e5" providerId="ADAL" clId="{61E08B3B-9A51-4DF1-92DB-59C16352E964}" dt="2024-03-21T01:38:11.110" v="2483" actId="700"/>
          <ac:spMkLst>
            <pc:docMk/>
            <pc:sldMk cId="2528770708" sldId="262"/>
            <ac:spMk id="5" creationId="{CD412EEE-9CC4-4AD4-E5E3-5F46C237CAFA}"/>
          </ac:spMkLst>
        </pc:spChg>
        <pc:picChg chg="del">
          <ac:chgData name="Legolas Zhang" userId="f1a0d28c-4e31-4a98-b13d-ead4fe38b1e5" providerId="ADAL" clId="{61E08B3B-9A51-4DF1-92DB-59C16352E964}" dt="2024-03-21T22:09:35.978" v="3815" actId="478"/>
          <ac:picMkLst>
            <pc:docMk/>
            <pc:sldMk cId="2528770708" sldId="262"/>
            <ac:picMk id="4" creationId="{2E63A4F3-FA0D-2CA7-EBDA-BCB19FAB42BE}"/>
          </ac:picMkLst>
        </pc:picChg>
        <pc:picChg chg="mod">
          <ac:chgData name="Legolas Zhang" userId="f1a0d28c-4e31-4a98-b13d-ead4fe38b1e5" providerId="ADAL" clId="{61E08B3B-9A51-4DF1-92DB-59C16352E964}" dt="2024-03-21T22:09:41.875" v="3818" actId="1076"/>
          <ac:picMkLst>
            <pc:docMk/>
            <pc:sldMk cId="2528770708" sldId="262"/>
            <ac:picMk id="5" creationId="{EE7991A3-2C14-2E14-9761-0326E6C3F624}"/>
          </ac:picMkLst>
        </pc:picChg>
        <pc:picChg chg="mod">
          <ac:chgData name="Legolas Zhang" userId="f1a0d28c-4e31-4a98-b13d-ead4fe38b1e5" providerId="ADAL" clId="{61E08B3B-9A51-4DF1-92DB-59C16352E964}" dt="2024-03-21T22:09:43.707" v="3819" actId="1076"/>
          <ac:picMkLst>
            <pc:docMk/>
            <pc:sldMk cId="2528770708" sldId="262"/>
            <ac:picMk id="6" creationId="{B28EED9B-C7E6-84FA-8273-98FB094B15F6}"/>
          </ac:picMkLst>
        </pc:picChg>
      </pc:sldChg>
      <pc:sldChg chg="modSp new del mod">
        <pc:chgData name="Legolas Zhang" userId="f1a0d28c-4e31-4a98-b13d-ead4fe38b1e5" providerId="ADAL" clId="{61E08B3B-9A51-4DF1-92DB-59C16352E964}" dt="2024-03-20T23:16:11.018" v="1749" actId="47"/>
        <pc:sldMkLst>
          <pc:docMk/>
          <pc:sldMk cId="3201316295" sldId="263"/>
        </pc:sldMkLst>
        <pc:spChg chg="mod">
          <ac:chgData name="Legolas Zhang" userId="f1a0d28c-4e31-4a98-b13d-ead4fe38b1e5" providerId="ADAL" clId="{61E08B3B-9A51-4DF1-92DB-59C16352E964}" dt="2024-03-20T20:22:31.755" v="1403" actId="20577"/>
          <ac:spMkLst>
            <pc:docMk/>
            <pc:sldMk cId="3201316295" sldId="263"/>
            <ac:spMk id="2" creationId="{075F482C-CC80-C883-90E6-B46D0970F93A}"/>
          </ac:spMkLst>
        </pc:spChg>
        <pc:spChg chg="mod">
          <ac:chgData name="Legolas Zhang" userId="f1a0d28c-4e31-4a98-b13d-ead4fe38b1e5" providerId="ADAL" clId="{61E08B3B-9A51-4DF1-92DB-59C16352E964}" dt="2024-03-20T23:16:07.871" v="1747" actId="21"/>
          <ac:spMkLst>
            <pc:docMk/>
            <pc:sldMk cId="3201316295" sldId="263"/>
            <ac:spMk id="3" creationId="{C946B7BB-A9D6-3AC2-8438-0914FE41BB7D}"/>
          </ac:spMkLst>
        </pc:spChg>
      </pc:sldChg>
      <pc:sldChg chg="addSp delSp modSp new mod">
        <pc:chgData name="Legolas Zhang" userId="f1a0d28c-4e31-4a98-b13d-ead4fe38b1e5" providerId="ADAL" clId="{61E08B3B-9A51-4DF1-92DB-59C16352E964}" dt="2024-03-22T01:36:49.235" v="3869" actId="20577"/>
        <pc:sldMkLst>
          <pc:docMk/>
          <pc:sldMk cId="603349501" sldId="264"/>
        </pc:sldMkLst>
        <pc:spChg chg="mod">
          <ac:chgData name="Legolas Zhang" userId="f1a0d28c-4e31-4a98-b13d-ead4fe38b1e5" providerId="ADAL" clId="{61E08B3B-9A51-4DF1-92DB-59C16352E964}" dt="2024-03-21T23:04:40.435" v="3852" actId="207"/>
          <ac:spMkLst>
            <pc:docMk/>
            <pc:sldMk cId="603349501" sldId="264"/>
            <ac:spMk id="2" creationId="{F0CEE2E6-3DAF-20FD-BD0E-558C135E09DA}"/>
          </ac:spMkLst>
        </pc:spChg>
        <pc:spChg chg="mod">
          <ac:chgData name="Legolas Zhang" userId="f1a0d28c-4e31-4a98-b13d-ead4fe38b1e5" providerId="ADAL" clId="{61E08B3B-9A51-4DF1-92DB-59C16352E964}" dt="2024-03-22T01:35:49.147" v="3866" actId="27636"/>
          <ac:spMkLst>
            <pc:docMk/>
            <pc:sldMk cId="603349501" sldId="264"/>
            <ac:spMk id="3" creationId="{BF9E5FD1-D8E7-679C-BEF9-DE973B0AA266}"/>
          </ac:spMkLst>
        </pc:spChg>
        <pc:spChg chg="del">
          <ac:chgData name="Legolas Zhang" userId="f1a0d28c-4e31-4a98-b13d-ead4fe38b1e5" providerId="ADAL" clId="{61E08B3B-9A51-4DF1-92DB-59C16352E964}" dt="2024-03-21T01:05:42.451" v="2249" actId="478"/>
          <ac:spMkLst>
            <pc:docMk/>
            <pc:sldMk cId="603349501" sldId="264"/>
            <ac:spMk id="4" creationId="{41B7766B-6A4F-6629-073D-924E85F0235C}"/>
          </ac:spMkLst>
        </pc:spChg>
        <pc:graphicFrameChg chg="add mod">
          <ac:chgData name="Legolas Zhang" userId="f1a0d28c-4e31-4a98-b13d-ead4fe38b1e5" providerId="ADAL" clId="{61E08B3B-9A51-4DF1-92DB-59C16352E964}" dt="2024-03-22T01:36:49.235" v="3869" actId="20577"/>
          <ac:graphicFrameMkLst>
            <pc:docMk/>
            <pc:sldMk cId="603349501" sldId="264"/>
            <ac:graphicFrameMk id="4" creationId="{CBB5D556-FFC2-9C3D-1FAE-342FFF82B907}"/>
          </ac:graphicFrameMkLst>
        </pc:graphicFrameChg>
        <pc:picChg chg="add del mod">
          <ac:chgData name="Legolas Zhang" userId="f1a0d28c-4e31-4a98-b13d-ead4fe38b1e5" providerId="ADAL" clId="{61E08B3B-9A51-4DF1-92DB-59C16352E964}" dt="2024-03-21T01:29:34.038" v="2407" actId="478"/>
          <ac:picMkLst>
            <pc:docMk/>
            <pc:sldMk cId="603349501" sldId="264"/>
            <ac:picMk id="5" creationId="{8D1E2E5E-7148-7928-3E56-28D2880B21B7}"/>
          </ac:picMkLst>
        </pc:picChg>
      </pc:sldChg>
      <pc:sldChg chg="addSp delSp modSp new mod">
        <pc:chgData name="Legolas Zhang" userId="f1a0d28c-4e31-4a98-b13d-ead4fe38b1e5" providerId="ADAL" clId="{61E08B3B-9A51-4DF1-92DB-59C16352E964}" dt="2024-03-21T23:04:42.971" v="3853" actId="207"/>
        <pc:sldMkLst>
          <pc:docMk/>
          <pc:sldMk cId="1547401804" sldId="265"/>
        </pc:sldMkLst>
        <pc:spChg chg="mod">
          <ac:chgData name="Legolas Zhang" userId="f1a0d28c-4e31-4a98-b13d-ead4fe38b1e5" providerId="ADAL" clId="{61E08B3B-9A51-4DF1-92DB-59C16352E964}" dt="2024-03-21T23:04:42.971" v="3853" actId="207"/>
          <ac:spMkLst>
            <pc:docMk/>
            <pc:sldMk cId="1547401804" sldId="265"/>
            <ac:spMk id="2" creationId="{8D319488-FD36-0F88-6002-FE0C5E8891EE}"/>
          </ac:spMkLst>
        </pc:spChg>
        <pc:spChg chg="mod">
          <ac:chgData name="Legolas Zhang" userId="f1a0d28c-4e31-4a98-b13d-ead4fe38b1e5" providerId="ADAL" clId="{61E08B3B-9A51-4DF1-92DB-59C16352E964}" dt="2024-03-21T22:09:26.915" v="3814" actId="20577"/>
          <ac:spMkLst>
            <pc:docMk/>
            <pc:sldMk cId="1547401804" sldId="265"/>
            <ac:spMk id="3" creationId="{BC336D82-617B-A7B9-5475-1C644C0DA2C2}"/>
          </ac:spMkLst>
        </pc:spChg>
        <pc:spChg chg="mod">
          <ac:chgData name="Legolas Zhang" userId="f1a0d28c-4e31-4a98-b13d-ead4fe38b1e5" providerId="ADAL" clId="{61E08B3B-9A51-4DF1-92DB-59C16352E964}" dt="2024-03-21T22:09:23.375" v="3812" actId="27636"/>
          <ac:spMkLst>
            <pc:docMk/>
            <pc:sldMk cId="1547401804" sldId="265"/>
            <ac:spMk id="4" creationId="{B5C48A0A-6A71-9289-2F5A-69427AD4E33A}"/>
          </ac:spMkLst>
        </pc:spChg>
        <pc:spChg chg="add del mod">
          <ac:chgData name="Legolas Zhang" userId="f1a0d28c-4e31-4a98-b13d-ead4fe38b1e5" providerId="ADAL" clId="{61E08B3B-9A51-4DF1-92DB-59C16352E964}" dt="2024-03-21T02:22:15.641" v="3095" actId="478"/>
          <ac:spMkLst>
            <pc:docMk/>
            <pc:sldMk cId="1547401804" sldId="265"/>
            <ac:spMk id="5" creationId="{E8376827-17A9-4172-EE0B-046C42B38554}"/>
          </ac:spMkLst>
        </pc:spChg>
        <pc:spChg chg="add del mod">
          <ac:chgData name="Legolas Zhang" userId="f1a0d28c-4e31-4a98-b13d-ead4fe38b1e5" providerId="ADAL" clId="{61E08B3B-9A51-4DF1-92DB-59C16352E964}" dt="2024-03-21T02:22:18.273" v="3096" actId="478"/>
          <ac:spMkLst>
            <pc:docMk/>
            <pc:sldMk cId="1547401804" sldId="265"/>
            <ac:spMk id="6" creationId="{D349B7BA-157D-5375-A7DC-EAF473FDB950}"/>
          </ac:spMkLst>
        </pc:spChg>
      </pc:sldChg>
      <pc:sldChg chg="addSp delSp modSp new mod setBg">
        <pc:chgData name="Legolas Zhang" userId="f1a0d28c-4e31-4a98-b13d-ead4fe38b1e5" providerId="ADAL" clId="{61E08B3B-9A51-4DF1-92DB-59C16352E964}" dt="2024-03-21T23:04:34.133" v="3851" actId="207"/>
        <pc:sldMkLst>
          <pc:docMk/>
          <pc:sldMk cId="2202279879" sldId="266"/>
        </pc:sldMkLst>
        <pc:spChg chg="mod">
          <ac:chgData name="Legolas Zhang" userId="f1a0d28c-4e31-4a98-b13d-ead4fe38b1e5" providerId="ADAL" clId="{61E08B3B-9A51-4DF1-92DB-59C16352E964}" dt="2024-03-21T23:04:34.133" v="3851" actId="207"/>
          <ac:spMkLst>
            <pc:docMk/>
            <pc:sldMk cId="2202279879" sldId="266"/>
            <ac:spMk id="2" creationId="{AE76C072-8761-18A1-D1C8-DC957A252C76}"/>
          </ac:spMkLst>
        </pc:spChg>
        <pc:spChg chg="mod ord">
          <ac:chgData name="Legolas Zhang" userId="f1a0d28c-4e31-4a98-b13d-ead4fe38b1e5" providerId="ADAL" clId="{61E08B3B-9A51-4DF1-92DB-59C16352E964}" dt="2024-03-21T21:01:23.039" v="3746" actId="20577"/>
          <ac:spMkLst>
            <pc:docMk/>
            <pc:sldMk cId="2202279879" sldId="266"/>
            <ac:spMk id="3" creationId="{B4FCCE26-5DC7-9908-9EE8-83B3DD284A9F}"/>
          </ac:spMkLst>
        </pc:spChg>
        <pc:picChg chg="add mod">
          <ac:chgData name="Legolas Zhang" userId="f1a0d28c-4e31-4a98-b13d-ead4fe38b1e5" providerId="ADAL" clId="{61E08B3B-9A51-4DF1-92DB-59C16352E964}" dt="2024-03-21T15:44:02.743" v="3655" actId="1076"/>
          <ac:picMkLst>
            <pc:docMk/>
            <pc:sldMk cId="2202279879" sldId="266"/>
            <ac:picMk id="4" creationId="{06F135A9-59FF-EF57-59E5-B9AA3BDBE196}"/>
          </ac:picMkLst>
        </pc:picChg>
        <pc:picChg chg="add del mod">
          <ac:chgData name="Legolas Zhang" userId="f1a0d28c-4e31-4a98-b13d-ead4fe38b1e5" providerId="ADAL" clId="{61E08B3B-9A51-4DF1-92DB-59C16352E964}" dt="2024-03-21T15:43:12.125" v="3642" actId="478"/>
          <ac:picMkLst>
            <pc:docMk/>
            <pc:sldMk cId="2202279879" sldId="266"/>
            <ac:picMk id="5" creationId="{E6384E03-DBB4-E8EC-FD1B-37FE2A96DF87}"/>
          </ac:picMkLst>
        </pc:picChg>
        <pc:picChg chg="add mod">
          <ac:chgData name="Legolas Zhang" userId="f1a0d28c-4e31-4a98-b13d-ead4fe38b1e5" providerId="ADAL" clId="{61E08B3B-9A51-4DF1-92DB-59C16352E964}" dt="2024-03-21T15:37:20.941" v="3619"/>
          <ac:picMkLst>
            <pc:docMk/>
            <pc:sldMk cId="2202279879" sldId="266"/>
            <ac:picMk id="1026" creationId="{0D3B8A50-97CF-46A9-5C89-6B7B5BB57B9E}"/>
          </ac:picMkLst>
        </pc:picChg>
      </pc:sldChg>
      <pc:sldChg chg="modSp new del mod ord">
        <pc:chgData name="Legolas Zhang" userId="f1a0d28c-4e31-4a98-b13d-ead4fe38b1e5" providerId="ADAL" clId="{61E08B3B-9A51-4DF1-92DB-59C16352E964}" dt="2024-03-21T02:32:27.114" v="3577" actId="2696"/>
        <pc:sldMkLst>
          <pc:docMk/>
          <pc:sldMk cId="3548296109" sldId="266"/>
        </pc:sldMkLst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3548296109" sldId="266"/>
            <ac:spMk id="2" creationId="{C7222132-AEA9-AEC2-727C-0CB9FE61F645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3548296109" sldId="266"/>
            <ac:spMk id="3" creationId="{F6C34914-465E-CEC5-CFBC-34E6E85D3F02}"/>
          </ac:spMkLst>
        </pc:spChg>
      </pc:sldChg>
      <pc:sldChg chg="modSp new del ord">
        <pc:chgData name="Legolas Zhang" userId="f1a0d28c-4e31-4a98-b13d-ead4fe38b1e5" providerId="ADAL" clId="{61E08B3B-9A51-4DF1-92DB-59C16352E964}" dt="2024-03-21T02:05:41.156" v="2842" actId="47"/>
        <pc:sldMkLst>
          <pc:docMk/>
          <pc:sldMk cId="3798504479" sldId="267"/>
        </pc:sldMkLst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3798504479" sldId="267"/>
            <ac:spMk id="2" creationId="{702A70F3-392D-A077-3F25-60F5E2C1F58E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k cId="3798504479" sldId="267"/>
            <ac:spMk id="3" creationId="{309C4B7C-86D1-A9DE-BC16-1B21DD094EBB}"/>
          </ac:spMkLst>
        </pc:spChg>
      </pc:sldChg>
      <pc:sldMasterChg chg="modSp modSldLayout">
        <pc:chgData name="Legolas Zhang" userId="f1a0d28c-4e31-4a98-b13d-ead4fe38b1e5" providerId="ADAL" clId="{61E08B3B-9A51-4DF1-92DB-59C16352E964}" dt="2024-03-21T01:52:25.898" v="2824"/>
        <pc:sldMasterMkLst>
          <pc:docMk/>
          <pc:sldMasterMk cId="631402157" sldId="2147483839"/>
        </pc:sldMasterMkLst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4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5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6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11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12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13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14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15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16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17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18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19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0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1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2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3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4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5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6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7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8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29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0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1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2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3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4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5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6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7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8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39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40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41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42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43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44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45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46" creationId="{00000000-0000-0000-0000-000000000000}"/>
          </ac:spMkLst>
        </pc:spChg>
        <pc:spChg chg="mod">
          <ac:chgData name="Legolas Zhang" userId="f1a0d28c-4e31-4a98-b13d-ead4fe38b1e5" providerId="ADAL" clId="{61E08B3B-9A51-4DF1-92DB-59C16352E964}" dt="2024-03-21T01:52:25.898" v="2824"/>
          <ac:spMkLst>
            <pc:docMk/>
            <pc:sldMasterMk cId="631402157" sldId="2147483839"/>
            <ac:spMk id="47" creationId="{00000000-0000-0000-0000-000000000000}"/>
          </ac:spMkLst>
        </pc:spChg>
        <pc:grpChg chg="mod">
          <ac:chgData name="Legolas Zhang" userId="f1a0d28c-4e31-4a98-b13d-ead4fe38b1e5" providerId="ADAL" clId="{61E08B3B-9A51-4DF1-92DB-59C16352E964}" dt="2024-03-21T01:52:25.898" v="2824"/>
          <ac:grpSpMkLst>
            <pc:docMk/>
            <pc:sldMasterMk cId="631402157" sldId="2147483839"/>
            <ac:grpSpMk id="8" creationId="{00000000-0000-0000-0000-000000000000}"/>
          </ac:grpSpMkLst>
        </pc:grpChg>
        <pc:grpChg chg="mod">
          <ac:chgData name="Legolas Zhang" userId="f1a0d28c-4e31-4a98-b13d-ead4fe38b1e5" providerId="ADAL" clId="{61E08B3B-9A51-4DF1-92DB-59C16352E964}" dt="2024-03-21T01:52:25.898" v="2824"/>
          <ac:grpSpMkLst>
            <pc:docMk/>
            <pc:sldMasterMk cId="631402157" sldId="2147483839"/>
            <ac:grpSpMk id="9" creationId="{00000000-0000-0000-0000-000000000000}"/>
          </ac:grpSpMkLst>
        </pc:grpChg>
        <pc:grpChg chg="mod">
          <ac:chgData name="Legolas Zhang" userId="f1a0d28c-4e31-4a98-b13d-ead4fe38b1e5" providerId="ADAL" clId="{61E08B3B-9A51-4DF1-92DB-59C16352E964}" dt="2024-03-21T01:52:25.898" v="2824"/>
          <ac:grpSpMkLst>
            <pc:docMk/>
            <pc:sldMasterMk cId="631402157" sldId="2147483839"/>
            <ac:grpSpMk id="10" creationId="{00000000-0000-0000-0000-000000000000}"/>
          </ac:grpSpMkLst>
        </pc:grpChg>
        <pc:picChg chg="mod">
          <ac:chgData name="Legolas Zhang" userId="f1a0d28c-4e31-4a98-b13d-ead4fe38b1e5" providerId="ADAL" clId="{61E08B3B-9A51-4DF1-92DB-59C16352E964}" dt="2024-03-21T01:52:25.898" v="2824"/>
          <ac:picMkLst>
            <pc:docMk/>
            <pc:sldMasterMk cId="631402157" sldId="2147483839"/>
            <ac:picMk id="7" creationId="{00000000-0000-0000-0000-000000000000}"/>
          </ac:picMkLst>
        </pc:pic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2605528250" sldId="2147483840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4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5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6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67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68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69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0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1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4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5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6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7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8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79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0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1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4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5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6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7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8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89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0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1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4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5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6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7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8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99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0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1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4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5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6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7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8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09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0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1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4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5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6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7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8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19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605528250" sldId="2147483840"/>
              <ac:spMk id="120" creationId="{00000000-0000-0000-0000-000000000000}"/>
            </ac:spMkLst>
          </pc:spChg>
          <pc:grpChg chg="mod">
            <ac:chgData name="Legolas Zhang" userId="f1a0d28c-4e31-4a98-b13d-ead4fe38b1e5" providerId="ADAL" clId="{61E08B3B-9A51-4DF1-92DB-59C16352E964}" dt="2024-03-21T01:52:25.898" v="2824"/>
            <ac:grpSpMkLst>
              <pc:docMk/>
              <pc:sldMasterMk cId="631402157" sldId="2147483839"/>
              <pc:sldLayoutMk cId="2605528250" sldId="2147483840"/>
              <ac:grpSpMk id="66" creationId="{00000000-0000-0000-0000-000000000000}"/>
            </ac:grpSpMkLst>
          </pc:grpChg>
          <pc:picChg chg="mod">
            <ac:chgData name="Legolas Zhang" userId="f1a0d28c-4e31-4a98-b13d-ead4fe38b1e5" providerId="ADAL" clId="{61E08B3B-9A51-4DF1-92DB-59C16352E964}" dt="2024-03-21T01:52:25.898" v="2824"/>
            <ac:picMkLst>
              <pc:docMk/>
              <pc:sldMasterMk cId="631402157" sldId="2147483839"/>
              <pc:sldLayoutMk cId="2605528250" sldId="2147483840"/>
              <ac:picMk id="62" creationId="{00000000-0000-0000-0000-000000000000}"/>
            </ac:picMkLst>
          </pc:pic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2062885064" sldId="2147483841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062885064" sldId="2147483841"/>
              <ac:spMk id="47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062885064" sldId="2147483841"/>
              <ac:spMk id="48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062885064" sldId="2147483841"/>
              <ac:spMk id="49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062885064" sldId="2147483841"/>
              <ac:spMk id="50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062885064" sldId="2147483841"/>
              <ac:spMk id="51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179272754" sldId="2147483842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79272754" sldId="2147483842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79272754" sldId="2147483842"/>
              <ac:spMk id="3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4114504232" sldId="2147483843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4114504232" sldId="2147483843"/>
              <ac:spMk id="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4114504232" sldId="2147483843"/>
              <ac:spMk id="4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3933620400" sldId="2147483844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33620400" sldId="2147483844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33620400" sldId="2147483844"/>
              <ac:spMk id="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33620400" sldId="2147483844"/>
              <ac:spMk id="4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33620400" sldId="2147483844"/>
              <ac:spMk id="5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33620400" sldId="2147483844"/>
              <ac:spMk id="6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1819321031" sldId="2147483847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819321031" sldId="2147483847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819321031" sldId="2147483847"/>
              <ac:spMk id="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819321031" sldId="2147483847"/>
              <ac:spMk id="4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1592547990" sldId="2147483848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592547990" sldId="2147483848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592547990" sldId="2147483848"/>
              <ac:spMk id="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592547990" sldId="2147483848"/>
              <ac:spMk id="4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230685847" sldId="2147483849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30685847" sldId="2147483849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30685847" sldId="2147483849"/>
              <ac:spMk id="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30685847" sldId="2147483849"/>
              <ac:spMk id="4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2277087518" sldId="2147483850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277087518" sldId="2147483850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277087518" sldId="2147483850"/>
              <ac:spMk id="4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3239065329" sldId="2147483851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239065329" sldId="2147483851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239065329" sldId="2147483851"/>
              <ac:spMk id="4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239065329" sldId="2147483851"/>
              <ac:spMk id="1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239065329" sldId="2147483851"/>
              <ac:spMk id="5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239065329" sldId="2147483851"/>
              <ac:spMk id="53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141602846" sldId="2147483852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41602846" sldId="2147483852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141602846" sldId="2147483852"/>
              <ac:spMk id="4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3943946002" sldId="2147483853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43946002" sldId="2147483853"/>
              <ac:spMk id="7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43946002" sldId="2147483853"/>
              <ac:spMk id="8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43946002" sldId="2147483853"/>
              <ac:spMk id="9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43946002" sldId="2147483853"/>
              <ac:spMk id="10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43946002" sldId="2147483853"/>
              <ac:spMk id="11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43946002" sldId="2147483853"/>
              <ac:spMk id="1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943946002" sldId="2147483853"/>
              <ac:spMk id="15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2883828220" sldId="2147483854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19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20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21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2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23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24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25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26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27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2883828220" sldId="2147483854"/>
              <ac:spMk id="30" creationId="{00000000-0000-0000-0000-000000000000}"/>
            </ac:spMkLst>
          </pc:spChg>
        </pc:sldLayoutChg>
        <pc:sldLayoutChg chg="modSp">
          <pc:chgData name="Legolas Zhang" userId="f1a0d28c-4e31-4a98-b13d-ead4fe38b1e5" providerId="ADAL" clId="{61E08B3B-9A51-4DF1-92DB-59C16352E964}" dt="2024-03-21T01:52:25.898" v="2824"/>
          <pc:sldLayoutMkLst>
            <pc:docMk/>
            <pc:sldMasterMk cId="631402157" sldId="2147483839"/>
            <pc:sldLayoutMk cId="3342764351" sldId="2147483856"/>
          </pc:sldLayoutMkLst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342764351" sldId="2147483856"/>
              <ac:spMk id="2" creationId="{00000000-0000-0000-0000-000000000000}"/>
            </ac:spMkLst>
          </pc:spChg>
          <pc:spChg chg="mod">
            <ac:chgData name="Legolas Zhang" userId="f1a0d28c-4e31-4a98-b13d-ead4fe38b1e5" providerId="ADAL" clId="{61E08B3B-9A51-4DF1-92DB-59C16352E964}" dt="2024-03-21T01:52:25.898" v="2824"/>
            <ac:spMkLst>
              <pc:docMk/>
              <pc:sldMasterMk cId="631402157" sldId="2147483839"/>
              <pc:sldLayoutMk cId="3342764351" sldId="2147483856"/>
              <ac:spMk id="3" creationId="{00000000-0000-0000-0000-000000000000}"/>
            </ac:spMkLst>
          </pc:spChg>
        </pc:sldLayoutChg>
      </pc:sldMasterChg>
    </pc:docChg>
  </pc:docChgLst>
  <pc:docChgLst>
    <pc:chgData name="Fiona Du" userId="6bdca18f-9f1e-4bbe-bcd2-54f6fc505654" providerId="ADAL" clId="{3C94C87B-B3A3-4494-B8D5-05A4BC9AAFDF}"/>
    <pc:docChg chg="undo custSel modSld">
      <pc:chgData name="Fiona Du" userId="6bdca18f-9f1e-4bbe-bcd2-54f6fc505654" providerId="ADAL" clId="{3C94C87B-B3A3-4494-B8D5-05A4BC9AAFDF}" dt="2024-03-21T18:42:57.171" v="1129" actId="1076"/>
      <pc:docMkLst>
        <pc:docMk/>
      </pc:docMkLst>
      <pc:sldChg chg="modSp mod">
        <pc:chgData name="Fiona Du" userId="6bdca18f-9f1e-4bbe-bcd2-54f6fc505654" providerId="ADAL" clId="{3C94C87B-B3A3-4494-B8D5-05A4BC9AAFDF}" dt="2024-03-21T17:47:15.736" v="17" actId="27636"/>
        <pc:sldMkLst>
          <pc:docMk/>
          <pc:sldMk cId="1668999813" sldId="257"/>
        </pc:sldMkLst>
        <pc:spChg chg="mod">
          <ac:chgData name="Fiona Du" userId="6bdca18f-9f1e-4bbe-bcd2-54f6fc505654" providerId="ADAL" clId="{3C94C87B-B3A3-4494-B8D5-05A4BC9AAFDF}" dt="2024-03-21T17:47:15.736" v="17" actId="27636"/>
          <ac:spMkLst>
            <pc:docMk/>
            <pc:sldMk cId="1668999813" sldId="257"/>
            <ac:spMk id="3" creationId="{5F89ABA0-E53D-2EEE-6D82-E85937D7BB69}"/>
          </ac:spMkLst>
        </pc:spChg>
      </pc:sldChg>
      <pc:sldChg chg="modSp mod">
        <pc:chgData name="Fiona Du" userId="6bdca18f-9f1e-4bbe-bcd2-54f6fc505654" providerId="ADAL" clId="{3C94C87B-B3A3-4494-B8D5-05A4BC9AAFDF}" dt="2024-03-21T17:57:24.525" v="225" actId="1076"/>
        <pc:sldMkLst>
          <pc:docMk/>
          <pc:sldMk cId="184581904" sldId="258"/>
        </pc:sldMkLst>
        <pc:spChg chg="mod">
          <ac:chgData name="Fiona Du" userId="6bdca18f-9f1e-4bbe-bcd2-54f6fc505654" providerId="ADAL" clId="{3C94C87B-B3A3-4494-B8D5-05A4BC9AAFDF}" dt="2024-03-21T17:57:24.525" v="225" actId="1076"/>
          <ac:spMkLst>
            <pc:docMk/>
            <pc:sldMk cId="184581904" sldId="258"/>
            <ac:spMk id="2" creationId="{FD55DCB0-C22A-C960-59B3-CF45E48D1F1D}"/>
          </ac:spMkLst>
        </pc:spChg>
        <pc:spChg chg="mod">
          <ac:chgData name="Fiona Du" userId="6bdca18f-9f1e-4bbe-bcd2-54f6fc505654" providerId="ADAL" clId="{3C94C87B-B3A3-4494-B8D5-05A4BC9AAFDF}" dt="2024-03-21T17:48:50.078" v="26" actId="14100"/>
          <ac:spMkLst>
            <pc:docMk/>
            <pc:sldMk cId="184581904" sldId="258"/>
            <ac:spMk id="3" creationId="{4AB43D04-7E98-E9EF-F434-BCDD9B68FA96}"/>
          </ac:spMkLst>
        </pc:spChg>
      </pc:sldChg>
      <pc:sldChg chg="modSp mod setBg">
        <pc:chgData name="Fiona Du" userId="6bdca18f-9f1e-4bbe-bcd2-54f6fc505654" providerId="ADAL" clId="{3C94C87B-B3A3-4494-B8D5-05A4BC9AAFDF}" dt="2024-03-21T17:57:07.398" v="222" actId="113"/>
        <pc:sldMkLst>
          <pc:docMk/>
          <pc:sldMk cId="3191823336" sldId="259"/>
        </pc:sldMkLst>
        <pc:spChg chg="mod">
          <ac:chgData name="Fiona Du" userId="6bdca18f-9f1e-4bbe-bcd2-54f6fc505654" providerId="ADAL" clId="{3C94C87B-B3A3-4494-B8D5-05A4BC9AAFDF}" dt="2024-03-21T17:57:02.091" v="221" actId="113"/>
          <ac:spMkLst>
            <pc:docMk/>
            <pc:sldMk cId="3191823336" sldId="259"/>
            <ac:spMk id="2" creationId="{1B57C412-87B2-982D-606F-535A805ED23B}"/>
          </ac:spMkLst>
        </pc:spChg>
        <pc:spChg chg="mod ord">
          <ac:chgData name="Fiona Du" userId="6bdca18f-9f1e-4bbe-bcd2-54f6fc505654" providerId="ADAL" clId="{3C94C87B-B3A3-4494-B8D5-05A4BC9AAFDF}" dt="2024-03-21T17:57:07.398" v="222" actId="113"/>
          <ac:spMkLst>
            <pc:docMk/>
            <pc:sldMk cId="3191823336" sldId="259"/>
            <ac:spMk id="3" creationId="{777D3A4A-2339-4EBB-6BE3-FDAC3CA614EE}"/>
          </ac:spMkLst>
        </pc:spChg>
        <pc:picChg chg="mod">
          <ac:chgData name="Fiona Du" userId="6bdca18f-9f1e-4bbe-bcd2-54f6fc505654" providerId="ADAL" clId="{3C94C87B-B3A3-4494-B8D5-05A4BC9AAFDF}" dt="2024-03-21T17:55:10.123" v="217" actId="14100"/>
          <ac:picMkLst>
            <pc:docMk/>
            <pc:sldMk cId="3191823336" sldId="259"/>
            <ac:picMk id="6" creationId="{2B7CA40D-5440-6643-46D3-A8C0E0B82EB0}"/>
          </ac:picMkLst>
        </pc:picChg>
        <pc:picChg chg="mod">
          <ac:chgData name="Fiona Du" userId="6bdca18f-9f1e-4bbe-bcd2-54f6fc505654" providerId="ADAL" clId="{3C94C87B-B3A3-4494-B8D5-05A4BC9AAFDF}" dt="2024-03-21T17:55:03.527" v="214" actId="1076"/>
          <ac:picMkLst>
            <pc:docMk/>
            <pc:sldMk cId="3191823336" sldId="259"/>
            <ac:picMk id="9" creationId="{6D251431-2E13-1A43-0150-098094D03755}"/>
          </ac:picMkLst>
        </pc:picChg>
      </pc:sldChg>
      <pc:sldChg chg="addSp delSp modSp mod setBg">
        <pc:chgData name="Fiona Du" userId="6bdca18f-9f1e-4bbe-bcd2-54f6fc505654" providerId="ADAL" clId="{3C94C87B-B3A3-4494-B8D5-05A4BC9AAFDF}" dt="2024-03-21T18:07:43.305" v="509" actId="20577"/>
        <pc:sldMkLst>
          <pc:docMk/>
          <pc:sldMk cId="1058684914" sldId="260"/>
        </pc:sldMkLst>
        <pc:spChg chg="mod">
          <ac:chgData name="Fiona Du" userId="6bdca18f-9f1e-4bbe-bcd2-54f6fc505654" providerId="ADAL" clId="{3C94C87B-B3A3-4494-B8D5-05A4BC9AAFDF}" dt="2024-03-21T17:59:19.966" v="239" actId="113"/>
          <ac:spMkLst>
            <pc:docMk/>
            <pc:sldMk cId="1058684914" sldId="260"/>
            <ac:spMk id="2" creationId="{6256D347-4581-0EF9-B9CE-D49954C9A5D7}"/>
          </ac:spMkLst>
        </pc:spChg>
        <pc:spChg chg="mod ord">
          <ac:chgData name="Fiona Du" userId="6bdca18f-9f1e-4bbe-bcd2-54f6fc505654" providerId="ADAL" clId="{3C94C87B-B3A3-4494-B8D5-05A4BC9AAFDF}" dt="2024-03-21T18:07:43.305" v="509" actId="20577"/>
          <ac:spMkLst>
            <pc:docMk/>
            <pc:sldMk cId="1058684914" sldId="260"/>
            <ac:spMk id="3" creationId="{EA115105-EEE2-88ED-09F8-0EB37EE0475A}"/>
          </ac:spMkLst>
        </pc:spChg>
        <pc:spChg chg="add del">
          <ac:chgData name="Fiona Du" userId="6bdca18f-9f1e-4bbe-bcd2-54f6fc505654" providerId="ADAL" clId="{3C94C87B-B3A3-4494-B8D5-05A4BC9AAFDF}" dt="2024-03-21T17:58:43.137" v="227" actId="26606"/>
          <ac:spMkLst>
            <pc:docMk/>
            <pc:sldMk cId="1058684914" sldId="260"/>
            <ac:spMk id="56" creationId="{C169E84F-4748-4D61-A105-357962627A38}"/>
          </ac:spMkLst>
        </pc:spChg>
        <pc:spChg chg="add del">
          <ac:chgData name="Fiona Du" userId="6bdca18f-9f1e-4bbe-bcd2-54f6fc505654" providerId="ADAL" clId="{3C94C87B-B3A3-4494-B8D5-05A4BC9AAFDF}" dt="2024-03-21T17:58:53.045" v="233" actId="26606"/>
          <ac:spMkLst>
            <pc:docMk/>
            <pc:sldMk cId="1058684914" sldId="260"/>
            <ac:spMk id="207" creationId="{A3D1FEF8-5149-4AC1-8D77-B256637FB797}"/>
          </ac:spMkLst>
        </pc:spChg>
        <pc:spChg chg="add del">
          <ac:chgData name="Fiona Du" userId="6bdca18f-9f1e-4bbe-bcd2-54f6fc505654" providerId="ADAL" clId="{3C94C87B-B3A3-4494-B8D5-05A4BC9AAFDF}" dt="2024-03-21T17:58:54.211" v="235" actId="26606"/>
          <ac:spMkLst>
            <pc:docMk/>
            <pc:sldMk cId="1058684914" sldId="260"/>
            <ac:spMk id="217" creationId="{C169E84F-4748-4D61-A105-357962627A38}"/>
          </ac:spMkLst>
        </pc:spChg>
        <pc:grpChg chg="add del">
          <ac:chgData name="Fiona Du" userId="6bdca18f-9f1e-4bbe-bcd2-54f6fc505654" providerId="ADAL" clId="{3C94C87B-B3A3-4494-B8D5-05A4BC9AAFDF}" dt="2024-03-21T17:58:43.137" v="227" actId="26606"/>
          <ac:grpSpMkLst>
            <pc:docMk/>
            <pc:sldMk cId="1058684914" sldId="260"/>
            <ac:grpSpMk id="11" creationId="{30B85FB2-B686-4546-B01D-17A122BACAF4}"/>
          </ac:grpSpMkLst>
        </pc:grpChg>
        <pc:grpChg chg="add del">
          <ac:chgData name="Fiona Du" userId="6bdca18f-9f1e-4bbe-bcd2-54f6fc505654" providerId="ADAL" clId="{3C94C87B-B3A3-4494-B8D5-05A4BC9AAFDF}" dt="2024-03-21T17:58:52.259" v="231" actId="26606"/>
          <ac:grpSpMkLst>
            <pc:docMk/>
            <pc:sldMk cId="1058684914" sldId="260"/>
            <ac:grpSpMk id="60" creationId="{C6C16BE5-8A9A-432D-8A61-230FA03816DB}"/>
          </ac:grpSpMkLst>
        </pc:grpChg>
        <pc:grpChg chg="add del">
          <ac:chgData name="Fiona Du" userId="6bdca18f-9f1e-4bbe-bcd2-54f6fc505654" providerId="ADAL" clId="{3C94C87B-B3A3-4494-B8D5-05A4BC9AAFDF}" dt="2024-03-21T17:58:50.288" v="229" actId="26606"/>
          <ac:grpSpMkLst>
            <pc:docMk/>
            <pc:sldMk cId="1058684914" sldId="260"/>
            <ac:grpSpMk id="62" creationId="{30B85FB2-B686-4546-B01D-17A122BACAF4}"/>
          </ac:grpSpMkLst>
        </pc:grpChg>
        <pc:grpChg chg="add del">
          <ac:chgData name="Fiona Du" userId="6bdca18f-9f1e-4bbe-bcd2-54f6fc505654" providerId="ADAL" clId="{3C94C87B-B3A3-4494-B8D5-05A4BC9AAFDF}" dt="2024-03-21T17:58:52.259" v="231" actId="26606"/>
          <ac:grpSpMkLst>
            <pc:docMk/>
            <pc:sldMk cId="1058684914" sldId="260"/>
            <ac:grpSpMk id="117" creationId="{A8F3053C-AA2D-43E7-9127-59111DE0E06D}"/>
          </ac:grpSpMkLst>
        </pc:grpChg>
        <pc:grpChg chg="add del">
          <ac:chgData name="Fiona Du" userId="6bdca18f-9f1e-4bbe-bcd2-54f6fc505654" providerId="ADAL" clId="{3C94C87B-B3A3-4494-B8D5-05A4BC9AAFDF}" dt="2024-03-21T17:58:52.259" v="231" actId="26606"/>
          <ac:grpSpMkLst>
            <pc:docMk/>
            <pc:sldMk cId="1058684914" sldId="260"/>
            <ac:grpSpMk id="125" creationId="{4CB5CC6F-11C1-4C07-87C0-F043993E89EC}"/>
          </ac:grpSpMkLst>
        </pc:grpChg>
        <pc:grpChg chg="add del">
          <ac:chgData name="Fiona Du" userId="6bdca18f-9f1e-4bbe-bcd2-54f6fc505654" providerId="ADAL" clId="{3C94C87B-B3A3-4494-B8D5-05A4BC9AAFDF}" dt="2024-03-21T17:58:53.045" v="233" actId="26606"/>
          <ac:grpSpMkLst>
            <pc:docMk/>
            <pc:sldMk cId="1058684914" sldId="260"/>
            <ac:grpSpMk id="167" creationId="{30B85FB2-B686-4546-B01D-17A122BACAF4}"/>
          </ac:grpSpMkLst>
        </pc:grpChg>
        <pc:grpChg chg="add del">
          <ac:chgData name="Fiona Du" userId="6bdca18f-9f1e-4bbe-bcd2-54f6fc505654" providerId="ADAL" clId="{3C94C87B-B3A3-4494-B8D5-05A4BC9AAFDF}" dt="2024-03-21T17:58:54.211" v="235" actId="26606"/>
          <ac:grpSpMkLst>
            <pc:docMk/>
            <pc:sldMk cId="1058684914" sldId="260"/>
            <ac:grpSpMk id="210" creationId="{30B85FB2-B686-4546-B01D-17A122BACAF4}"/>
          </ac:grpSpMkLst>
        </pc:grpChg>
        <pc:grpChg chg="add">
          <ac:chgData name="Fiona Du" userId="6bdca18f-9f1e-4bbe-bcd2-54f6fc505654" providerId="ADAL" clId="{3C94C87B-B3A3-4494-B8D5-05A4BC9AAFDF}" dt="2024-03-21T17:58:54.236" v="236" actId="26606"/>
          <ac:grpSpMkLst>
            <pc:docMk/>
            <pc:sldMk cId="1058684914" sldId="260"/>
            <ac:grpSpMk id="220" creationId="{30B85FB2-B686-4546-B01D-17A122BACAF4}"/>
          </ac:grpSpMkLst>
        </pc:grpChg>
        <pc:picChg chg="mod">
          <ac:chgData name="Fiona Du" userId="6bdca18f-9f1e-4bbe-bcd2-54f6fc505654" providerId="ADAL" clId="{3C94C87B-B3A3-4494-B8D5-05A4BC9AAFDF}" dt="2024-03-21T18:07:14.499" v="502" actId="14100"/>
          <ac:picMkLst>
            <pc:docMk/>
            <pc:sldMk cId="1058684914" sldId="260"/>
            <ac:picMk id="6" creationId="{044F23F1-A03B-517B-47F3-3CD67D8B6BB6}"/>
          </ac:picMkLst>
        </pc:picChg>
        <pc:picChg chg="mod ord">
          <ac:chgData name="Fiona Du" userId="6bdca18f-9f1e-4bbe-bcd2-54f6fc505654" providerId="ADAL" clId="{3C94C87B-B3A3-4494-B8D5-05A4BC9AAFDF}" dt="2024-03-21T18:07:10.807" v="501" actId="14100"/>
          <ac:picMkLst>
            <pc:docMk/>
            <pc:sldMk cId="1058684914" sldId="260"/>
            <ac:picMk id="8" creationId="{129E79B4-FB74-258F-4C45-DC925C896347}"/>
          </ac:picMkLst>
        </pc:picChg>
        <pc:picChg chg="add del">
          <ac:chgData name="Fiona Du" userId="6bdca18f-9f1e-4bbe-bcd2-54f6fc505654" providerId="ADAL" clId="{3C94C87B-B3A3-4494-B8D5-05A4BC9AAFDF}" dt="2024-03-21T17:58:43.137" v="227" actId="26606"/>
          <ac:picMkLst>
            <pc:docMk/>
            <pc:sldMk cId="1058684914" sldId="260"/>
            <ac:picMk id="10" creationId="{FD3BFD04-77D1-4FB5-A159-35084E2C6149}"/>
          </ac:picMkLst>
        </pc:picChg>
        <pc:picChg chg="add del">
          <ac:chgData name="Fiona Du" userId="6bdca18f-9f1e-4bbe-bcd2-54f6fc505654" providerId="ADAL" clId="{3C94C87B-B3A3-4494-B8D5-05A4BC9AAFDF}" dt="2024-03-21T17:58:50.288" v="229" actId="26606"/>
          <ac:picMkLst>
            <pc:docMk/>
            <pc:sldMk cId="1058684914" sldId="260"/>
            <ac:picMk id="61" creationId="{FD3BFD04-77D1-4FB5-A159-35084E2C6149}"/>
          </ac:picMkLst>
        </pc:picChg>
        <pc:picChg chg="add del">
          <ac:chgData name="Fiona Du" userId="6bdca18f-9f1e-4bbe-bcd2-54f6fc505654" providerId="ADAL" clId="{3C94C87B-B3A3-4494-B8D5-05A4BC9AAFDF}" dt="2024-03-21T17:58:52.259" v="231" actId="26606"/>
          <ac:picMkLst>
            <pc:docMk/>
            <pc:sldMk cId="1058684914" sldId="260"/>
            <ac:picMk id="115" creationId="{5ACD94DE-DE21-4A9D-8875-A1539BE216E8}"/>
          </ac:picMkLst>
        </pc:picChg>
        <pc:picChg chg="add del">
          <ac:chgData name="Fiona Du" userId="6bdca18f-9f1e-4bbe-bcd2-54f6fc505654" providerId="ADAL" clId="{3C94C87B-B3A3-4494-B8D5-05A4BC9AAFDF}" dt="2024-03-21T17:58:53.045" v="233" actId="26606"/>
          <ac:picMkLst>
            <pc:docMk/>
            <pc:sldMk cId="1058684914" sldId="260"/>
            <ac:picMk id="166" creationId="{FD3BFD04-77D1-4FB5-A159-35084E2C6149}"/>
          </ac:picMkLst>
        </pc:picChg>
        <pc:picChg chg="add del">
          <ac:chgData name="Fiona Du" userId="6bdca18f-9f1e-4bbe-bcd2-54f6fc505654" providerId="ADAL" clId="{3C94C87B-B3A3-4494-B8D5-05A4BC9AAFDF}" dt="2024-03-21T17:58:54.211" v="235" actId="26606"/>
          <ac:picMkLst>
            <pc:docMk/>
            <pc:sldMk cId="1058684914" sldId="260"/>
            <ac:picMk id="209" creationId="{FD3BFD04-77D1-4FB5-A159-35084E2C6149}"/>
          </ac:picMkLst>
        </pc:picChg>
        <pc:picChg chg="add">
          <ac:chgData name="Fiona Du" userId="6bdca18f-9f1e-4bbe-bcd2-54f6fc505654" providerId="ADAL" clId="{3C94C87B-B3A3-4494-B8D5-05A4BC9AAFDF}" dt="2024-03-21T17:58:54.236" v="236" actId="26606"/>
          <ac:picMkLst>
            <pc:docMk/>
            <pc:sldMk cId="1058684914" sldId="260"/>
            <ac:picMk id="219" creationId="{FD3BFD04-77D1-4FB5-A159-35084E2C6149}"/>
          </ac:picMkLst>
        </pc:picChg>
        <pc:cxnChg chg="add del">
          <ac:chgData name="Fiona Du" userId="6bdca18f-9f1e-4bbe-bcd2-54f6fc505654" providerId="ADAL" clId="{3C94C87B-B3A3-4494-B8D5-05A4BC9AAFDF}" dt="2024-03-21T17:58:52.259" v="231" actId="26606"/>
          <ac:cxnSpMkLst>
            <pc:docMk/>
            <pc:sldMk cId="1058684914" sldId="260"/>
            <ac:cxnSpMk id="116" creationId="{E104AA93-67FD-43AC-92F9-5840A89E43A1}"/>
          </ac:cxnSpMkLst>
        </pc:cxnChg>
        <pc:cxnChg chg="add del">
          <ac:chgData name="Fiona Du" userId="6bdca18f-9f1e-4bbe-bcd2-54f6fc505654" providerId="ADAL" clId="{3C94C87B-B3A3-4494-B8D5-05A4BC9AAFDF}" dt="2024-03-21T17:58:52.259" v="231" actId="26606"/>
          <ac:cxnSpMkLst>
            <pc:docMk/>
            <pc:sldMk cId="1058684914" sldId="260"/>
            <ac:cxnSpMk id="118" creationId="{95AE1CAD-A877-4C0B-91F7-CA9C684C9455}"/>
          </ac:cxnSpMkLst>
        </pc:cxnChg>
      </pc:sldChg>
      <pc:sldChg chg="addSp modSp mod">
        <pc:chgData name="Fiona Du" userId="6bdca18f-9f1e-4bbe-bcd2-54f6fc505654" providerId="ADAL" clId="{3C94C87B-B3A3-4494-B8D5-05A4BC9AAFDF}" dt="2024-03-21T18:21:17.887" v="537" actId="1076"/>
        <pc:sldMkLst>
          <pc:docMk/>
          <pc:sldMk cId="2528770708" sldId="262"/>
        </pc:sldMkLst>
        <pc:spChg chg="mod">
          <ac:chgData name="Fiona Du" userId="6bdca18f-9f1e-4bbe-bcd2-54f6fc505654" providerId="ADAL" clId="{3C94C87B-B3A3-4494-B8D5-05A4BC9AAFDF}" dt="2024-03-21T18:16:07.919" v="518" actId="113"/>
          <ac:spMkLst>
            <pc:docMk/>
            <pc:sldMk cId="2528770708" sldId="262"/>
            <ac:spMk id="2" creationId="{99596483-5B6C-3421-30FB-803AEF85C1EB}"/>
          </ac:spMkLst>
        </pc:spChg>
        <pc:spChg chg="mod">
          <ac:chgData name="Fiona Du" userId="6bdca18f-9f1e-4bbe-bcd2-54f6fc505654" providerId="ADAL" clId="{3C94C87B-B3A3-4494-B8D5-05A4BC9AAFDF}" dt="2024-03-21T18:16:13.285" v="520" actId="113"/>
          <ac:spMkLst>
            <pc:docMk/>
            <pc:sldMk cId="2528770708" sldId="262"/>
            <ac:spMk id="3" creationId="{87F7C236-77E7-8ECB-5442-C7A2A26E80ED}"/>
          </ac:spMkLst>
        </pc:spChg>
        <pc:picChg chg="add mod">
          <ac:chgData name="Fiona Du" userId="6bdca18f-9f1e-4bbe-bcd2-54f6fc505654" providerId="ADAL" clId="{3C94C87B-B3A3-4494-B8D5-05A4BC9AAFDF}" dt="2024-03-21T18:21:12.016" v="534" actId="1076"/>
          <ac:picMkLst>
            <pc:docMk/>
            <pc:sldMk cId="2528770708" sldId="262"/>
            <ac:picMk id="4" creationId="{2E63A4F3-FA0D-2CA7-EBDA-BCB19FAB42BE}"/>
          </ac:picMkLst>
        </pc:picChg>
        <pc:picChg chg="add mod">
          <ac:chgData name="Fiona Du" userId="6bdca18f-9f1e-4bbe-bcd2-54f6fc505654" providerId="ADAL" clId="{3C94C87B-B3A3-4494-B8D5-05A4BC9AAFDF}" dt="2024-03-21T18:21:13.647" v="535" actId="1076"/>
          <ac:picMkLst>
            <pc:docMk/>
            <pc:sldMk cId="2528770708" sldId="262"/>
            <ac:picMk id="5" creationId="{EE7991A3-2C14-2E14-9761-0326E6C3F624}"/>
          </ac:picMkLst>
        </pc:picChg>
        <pc:picChg chg="add mod">
          <ac:chgData name="Fiona Du" userId="6bdca18f-9f1e-4bbe-bcd2-54f6fc505654" providerId="ADAL" clId="{3C94C87B-B3A3-4494-B8D5-05A4BC9AAFDF}" dt="2024-03-21T18:21:17.887" v="537" actId="1076"/>
          <ac:picMkLst>
            <pc:docMk/>
            <pc:sldMk cId="2528770708" sldId="262"/>
            <ac:picMk id="6" creationId="{B28EED9B-C7E6-84FA-8273-98FB094B15F6}"/>
          </ac:picMkLst>
        </pc:picChg>
      </pc:sldChg>
      <pc:sldChg chg="modSp mod">
        <pc:chgData name="Fiona Du" userId="6bdca18f-9f1e-4bbe-bcd2-54f6fc505654" providerId="ADAL" clId="{3C94C87B-B3A3-4494-B8D5-05A4BC9AAFDF}" dt="2024-03-21T18:01:12.797" v="246" actId="113"/>
        <pc:sldMkLst>
          <pc:docMk/>
          <pc:sldMk cId="603349501" sldId="264"/>
        </pc:sldMkLst>
        <pc:spChg chg="mod">
          <ac:chgData name="Fiona Du" userId="6bdca18f-9f1e-4bbe-bcd2-54f6fc505654" providerId="ADAL" clId="{3C94C87B-B3A3-4494-B8D5-05A4BC9AAFDF}" dt="2024-03-21T18:01:12.797" v="246" actId="113"/>
          <ac:spMkLst>
            <pc:docMk/>
            <pc:sldMk cId="603349501" sldId="264"/>
            <ac:spMk id="2" creationId="{F0CEE2E6-3DAF-20FD-BD0E-558C135E09DA}"/>
          </ac:spMkLst>
        </pc:spChg>
        <pc:spChg chg="mod">
          <ac:chgData name="Fiona Du" userId="6bdca18f-9f1e-4bbe-bcd2-54f6fc505654" providerId="ADAL" clId="{3C94C87B-B3A3-4494-B8D5-05A4BC9AAFDF}" dt="2024-03-21T18:01:01.017" v="245" actId="27636"/>
          <ac:spMkLst>
            <pc:docMk/>
            <pc:sldMk cId="603349501" sldId="264"/>
            <ac:spMk id="3" creationId="{BF9E5FD1-D8E7-679C-BEF9-DE973B0AA266}"/>
          </ac:spMkLst>
        </pc:spChg>
      </pc:sldChg>
      <pc:sldChg chg="modSp mod">
        <pc:chgData name="Fiona Du" userId="6bdca18f-9f1e-4bbe-bcd2-54f6fc505654" providerId="ADAL" clId="{3C94C87B-B3A3-4494-B8D5-05A4BC9AAFDF}" dt="2024-03-21T18:06:32.605" v="499" actId="14100"/>
        <pc:sldMkLst>
          <pc:docMk/>
          <pc:sldMk cId="1547401804" sldId="265"/>
        </pc:sldMkLst>
        <pc:spChg chg="mod">
          <ac:chgData name="Fiona Du" userId="6bdca18f-9f1e-4bbe-bcd2-54f6fc505654" providerId="ADAL" clId="{3C94C87B-B3A3-4494-B8D5-05A4BC9AAFDF}" dt="2024-03-21T18:05:42.236" v="489" actId="113"/>
          <ac:spMkLst>
            <pc:docMk/>
            <pc:sldMk cId="1547401804" sldId="265"/>
            <ac:spMk id="2" creationId="{8D319488-FD36-0F88-6002-FE0C5E8891EE}"/>
          </ac:spMkLst>
        </pc:spChg>
        <pc:spChg chg="mod">
          <ac:chgData name="Fiona Du" userId="6bdca18f-9f1e-4bbe-bcd2-54f6fc505654" providerId="ADAL" clId="{3C94C87B-B3A3-4494-B8D5-05A4BC9AAFDF}" dt="2024-03-21T18:05:52.346" v="495" actId="27636"/>
          <ac:spMkLst>
            <pc:docMk/>
            <pc:sldMk cId="1547401804" sldId="265"/>
            <ac:spMk id="3" creationId="{BC336D82-617B-A7B9-5475-1C644C0DA2C2}"/>
          </ac:spMkLst>
        </pc:spChg>
        <pc:spChg chg="mod">
          <ac:chgData name="Fiona Du" userId="6bdca18f-9f1e-4bbe-bcd2-54f6fc505654" providerId="ADAL" clId="{3C94C87B-B3A3-4494-B8D5-05A4BC9AAFDF}" dt="2024-03-21T18:06:32.605" v="499" actId="14100"/>
          <ac:spMkLst>
            <pc:docMk/>
            <pc:sldMk cId="1547401804" sldId="265"/>
            <ac:spMk id="4" creationId="{B5C48A0A-6A71-9289-2F5A-69427AD4E33A}"/>
          </ac:spMkLst>
        </pc:spChg>
      </pc:sldChg>
      <pc:sldChg chg="addSp modSp mod">
        <pc:chgData name="Fiona Du" userId="6bdca18f-9f1e-4bbe-bcd2-54f6fc505654" providerId="ADAL" clId="{3C94C87B-B3A3-4494-B8D5-05A4BC9AAFDF}" dt="2024-03-21T18:42:57.171" v="1129" actId="1076"/>
        <pc:sldMkLst>
          <pc:docMk/>
          <pc:sldMk cId="2202279879" sldId="266"/>
        </pc:sldMkLst>
        <pc:spChg chg="mod">
          <ac:chgData name="Fiona Du" userId="6bdca18f-9f1e-4bbe-bcd2-54f6fc505654" providerId="ADAL" clId="{3C94C87B-B3A3-4494-B8D5-05A4BC9AAFDF}" dt="2024-03-21T18:42:50.378" v="1127" actId="1076"/>
          <ac:spMkLst>
            <pc:docMk/>
            <pc:sldMk cId="2202279879" sldId="266"/>
            <ac:spMk id="2" creationId="{AE76C072-8761-18A1-D1C8-DC957A252C76}"/>
          </ac:spMkLst>
        </pc:spChg>
        <pc:spChg chg="mod">
          <ac:chgData name="Fiona Du" userId="6bdca18f-9f1e-4bbe-bcd2-54f6fc505654" providerId="ADAL" clId="{3C94C87B-B3A3-4494-B8D5-05A4BC9AAFDF}" dt="2024-03-21T18:42:57.171" v="1129" actId="1076"/>
          <ac:spMkLst>
            <pc:docMk/>
            <pc:sldMk cId="2202279879" sldId="266"/>
            <ac:spMk id="3" creationId="{B4FCCE26-5DC7-9908-9EE8-83B3DD284A9F}"/>
          </ac:spMkLst>
        </pc:spChg>
        <pc:picChg chg="mod">
          <ac:chgData name="Fiona Du" userId="6bdca18f-9f1e-4bbe-bcd2-54f6fc505654" providerId="ADAL" clId="{3C94C87B-B3A3-4494-B8D5-05A4BC9AAFDF}" dt="2024-03-21T18:42:41.612" v="1125" actId="1076"/>
          <ac:picMkLst>
            <pc:docMk/>
            <pc:sldMk cId="2202279879" sldId="266"/>
            <ac:picMk id="4" creationId="{06F135A9-59FF-EF57-59E5-B9AA3BDBE196}"/>
          </ac:picMkLst>
        </pc:picChg>
        <pc:picChg chg="add mod">
          <ac:chgData name="Fiona Du" userId="6bdca18f-9f1e-4bbe-bcd2-54f6fc505654" providerId="ADAL" clId="{3C94C87B-B3A3-4494-B8D5-05A4BC9AAFDF}" dt="2024-03-21T18:42:43.737" v="1126" actId="14100"/>
          <ac:picMkLst>
            <pc:docMk/>
            <pc:sldMk cId="2202279879" sldId="266"/>
            <ac:picMk id="5" creationId="{6B81D152-D416-66D0-64D2-3453B5762BD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b="1" dirty="0"/>
              <a:t>Performance Comparison</a:t>
            </a:r>
            <a:r>
              <a:rPr lang="en-CA" sz="2400" b="1" baseline="0" dirty="0"/>
              <a:t> </a:t>
            </a:r>
            <a:endParaRPr lang="en-CA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Size (Millions of Parameters)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My CNN</c:v>
                </c:pt>
                <c:pt idx="1">
                  <c:v>Baheti's CNN [6]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0.73499999999999999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B-4FE0-BF04-A00E20BABC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My CNN</c:v>
                </c:pt>
                <c:pt idx="1">
                  <c:v>Baheti's CNN [6]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560B-4FE0-BF04-A00E20BAB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0218591"/>
        <c:axId val="210220511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My CNN</c:v>
                </c:pt>
                <c:pt idx="1">
                  <c:v>Baheti's CNN [6]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560B-4FE0-BF04-A00E20BABC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My CNN</c:v>
                </c:pt>
                <c:pt idx="1">
                  <c:v>Baheti's CNN [6]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0.99</c:v>
                </c:pt>
                <c:pt idx="1">
                  <c:v>0.95530000000000004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60B-4FE0-BF04-A00E20BAB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0233951"/>
        <c:axId val="210234431"/>
      </c:barChart>
      <c:catAx>
        <c:axId val="21021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20511"/>
        <c:crosses val="autoZero"/>
        <c:auto val="1"/>
        <c:lblAlgn val="ctr"/>
        <c:lblOffset val="100"/>
        <c:noMultiLvlLbl val="0"/>
      </c:catAx>
      <c:valAx>
        <c:axId val="210220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18591"/>
        <c:crosses val="autoZero"/>
        <c:crossBetween val="between"/>
      </c:valAx>
      <c:valAx>
        <c:axId val="210234431"/>
        <c:scaling>
          <c:orientation val="minMax"/>
          <c:min val="0.8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33951"/>
        <c:crosses val="max"/>
        <c:crossBetween val="between"/>
      </c:valAx>
      <c:catAx>
        <c:axId val="2102339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02344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egendEntry>
        <c:idx val="2"/>
        <c:delete val="1"/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9D6B16-49D9-0791-3BEB-FA685081D6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4"/>
            <a:ext cx="4160520" cy="367030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C12BF-2870-B48D-4F56-52617449B5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58" y="4"/>
            <a:ext cx="4160520" cy="367030"/>
          </a:xfrm>
          <a:prstGeom prst="rect">
            <a:avLst/>
          </a:prstGeom>
        </p:spPr>
        <p:txBody>
          <a:bodyPr vert="horz" lIns="96624" tIns="48313" rIns="96624" bIns="48313" rtlCol="0"/>
          <a:lstStyle>
            <a:lvl1pPr algn="r">
              <a:defRPr sz="1200"/>
            </a:lvl1pPr>
          </a:lstStyle>
          <a:p>
            <a:fld id="{628EC85A-23D6-4E63-90B8-0BA1E5E59321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8E942-38D2-A059-6096-8CED13A807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DB1B0-E340-CC3B-1473-569ED322A9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24" tIns="48313" rIns="96624" bIns="48313" rtlCol="0" anchor="b"/>
          <a:lstStyle>
            <a:lvl1pPr algn="r">
              <a:defRPr sz="1200"/>
            </a:lvl1pPr>
          </a:lstStyle>
          <a:p>
            <a:fld id="{A57CA614-34CE-4E67-A7EF-005EB49B34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987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B6C3E07B-6141-FB71-2DDB-13016DEC1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68425" y="914400"/>
            <a:ext cx="6948488" cy="5211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4" tIns="48313" rIns="96624" bIns="48313"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376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583" rtl="0" eaLnBrk="1" latinLnBrk="0" hangingPunct="1">
      <a:defRPr sz="1077" kern="1200">
        <a:solidFill>
          <a:schemeClr val="tx1"/>
        </a:solidFill>
        <a:latin typeface="+mn-lt"/>
        <a:ea typeface="+mn-ea"/>
        <a:cs typeface="+mn-cs"/>
      </a:defRPr>
    </a:lvl1pPr>
    <a:lvl2pPr marL="410291" algn="l" defTabSz="820583" rtl="0" eaLnBrk="1" latinLnBrk="0" hangingPunct="1">
      <a:defRPr sz="1077" kern="1200">
        <a:solidFill>
          <a:schemeClr val="tx1"/>
        </a:solidFill>
        <a:latin typeface="+mn-lt"/>
        <a:ea typeface="+mn-ea"/>
        <a:cs typeface="+mn-cs"/>
      </a:defRPr>
    </a:lvl2pPr>
    <a:lvl3pPr marL="820583" algn="l" defTabSz="820583" rtl="0" eaLnBrk="1" latinLnBrk="0" hangingPunct="1">
      <a:defRPr sz="1077" kern="1200">
        <a:solidFill>
          <a:schemeClr val="tx1"/>
        </a:solidFill>
        <a:latin typeface="+mn-lt"/>
        <a:ea typeface="+mn-ea"/>
        <a:cs typeface="+mn-cs"/>
      </a:defRPr>
    </a:lvl3pPr>
    <a:lvl4pPr marL="1230874" algn="l" defTabSz="820583" rtl="0" eaLnBrk="1" latinLnBrk="0" hangingPunct="1">
      <a:defRPr sz="1077" kern="1200">
        <a:solidFill>
          <a:schemeClr val="tx1"/>
        </a:solidFill>
        <a:latin typeface="+mn-lt"/>
        <a:ea typeface="+mn-ea"/>
        <a:cs typeface="+mn-cs"/>
      </a:defRPr>
    </a:lvl4pPr>
    <a:lvl5pPr marL="1641165" algn="l" defTabSz="820583" rtl="0" eaLnBrk="1" latinLnBrk="0" hangingPunct="1">
      <a:defRPr sz="1077" kern="1200">
        <a:solidFill>
          <a:schemeClr val="tx1"/>
        </a:solidFill>
        <a:latin typeface="+mn-lt"/>
        <a:ea typeface="+mn-ea"/>
        <a:cs typeface="+mn-cs"/>
      </a:defRPr>
    </a:lvl5pPr>
    <a:lvl6pPr marL="2051456" algn="l" defTabSz="820583" rtl="0" eaLnBrk="1" latinLnBrk="0" hangingPunct="1">
      <a:defRPr sz="1077" kern="1200">
        <a:solidFill>
          <a:schemeClr val="tx1"/>
        </a:solidFill>
        <a:latin typeface="+mn-lt"/>
        <a:ea typeface="+mn-ea"/>
        <a:cs typeface="+mn-cs"/>
      </a:defRPr>
    </a:lvl6pPr>
    <a:lvl7pPr marL="2461748" algn="l" defTabSz="820583" rtl="0" eaLnBrk="1" latinLnBrk="0" hangingPunct="1">
      <a:defRPr sz="1077" kern="1200">
        <a:solidFill>
          <a:schemeClr val="tx1"/>
        </a:solidFill>
        <a:latin typeface="+mn-lt"/>
        <a:ea typeface="+mn-ea"/>
        <a:cs typeface="+mn-cs"/>
      </a:defRPr>
    </a:lvl7pPr>
    <a:lvl8pPr marL="2872039" algn="l" defTabSz="820583" rtl="0" eaLnBrk="1" latinLnBrk="0" hangingPunct="1">
      <a:defRPr sz="1077" kern="1200">
        <a:solidFill>
          <a:schemeClr val="tx1"/>
        </a:solidFill>
        <a:latin typeface="+mn-lt"/>
        <a:ea typeface="+mn-ea"/>
        <a:cs typeface="+mn-cs"/>
      </a:defRPr>
    </a:lvl8pPr>
    <a:lvl9pPr marL="3282330" algn="l" defTabSz="820583" rtl="0" eaLnBrk="1" latinLnBrk="0" hangingPunct="1">
      <a:defRPr sz="107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1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40" y="1122364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40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3"/>
            <a:ext cx="2057400" cy="365125"/>
          </a:xfrm>
        </p:spPr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8" y="5410203"/>
            <a:ext cx="3843665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4" y="5410201"/>
            <a:ext cx="578317" cy="365125"/>
          </a:xfrm>
        </p:spPr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52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7" y="4304666"/>
            <a:ext cx="7434267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7" y="606426"/>
            <a:ext cx="7434267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1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68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7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4419601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708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1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8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20"/>
            <a:ext cx="742950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3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9065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134043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4657656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60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7" y="2674463"/>
            <a:ext cx="239767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7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7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946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1" y="4404597"/>
            <a:ext cx="239643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1" y="2666998"/>
            <a:ext cx="239643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1" y="4980860"/>
            <a:ext cx="2396431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1" y="4404597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1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7" y="4404596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3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6"/>
            <a:ext cx="2396227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828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76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2" y="609601"/>
            <a:ext cx="1503759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1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76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1" y="618519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1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8"/>
            <a:ext cx="2057400" cy="365125"/>
          </a:xfrm>
        </p:spPr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7"/>
            <a:ext cx="4679483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2" y="5883276"/>
            <a:ext cx="578317" cy="365125"/>
          </a:xfrm>
        </p:spPr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288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419228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9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7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450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9128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3" y="2249487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60" y="3073399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6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073399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62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94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16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30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1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30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32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1"/>
            <a:ext cx="3753963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7" y="609601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254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1"/>
            <a:ext cx="9041775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1" y="618519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1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85E3A-D609-4597-B2D4-E7513818DE1F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7"/>
            <a:ext cx="4679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2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2FB5-7B5E-4A8B-B531-DA5A89A783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402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A7B1-B00F-D78F-01AF-4B4992321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558800"/>
            <a:ext cx="6665122" cy="3767666"/>
          </a:xfrm>
        </p:spPr>
        <p:txBody>
          <a:bodyPr>
            <a:noAutofit/>
          </a:bodyPr>
          <a:lstStyle/>
          <a:p>
            <a:pPr algn="ctr"/>
            <a:r>
              <a:rPr lang="en-CA" b="1" dirty="0">
                <a:solidFill>
                  <a:srgbClr val="ED7D31"/>
                </a:solidFill>
              </a:rPr>
              <a:t>Eyes on the Driver:</a:t>
            </a:r>
            <a:br>
              <a:rPr lang="en-CA" b="1" dirty="0">
                <a:solidFill>
                  <a:srgbClr val="ED7D31"/>
                </a:solidFill>
              </a:rPr>
            </a:br>
            <a:r>
              <a:rPr lang="en-CA" sz="2800" b="1" dirty="0">
                <a:solidFill>
                  <a:srgbClr val="ED7D31"/>
                </a:solidFill>
              </a:rPr>
              <a:t> </a:t>
            </a:r>
            <a:br>
              <a:rPr lang="en-CA" b="1" dirty="0">
                <a:solidFill>
                  <a:srgbClr val="ED7D31"/>
                </a:solidFill>
              </a:rPr>
            </a:br>
            <a:r>
              <a:rPr lang="en-CA" b="1" dirty="0">
                <a:solidFill>
                  <a:srgbClr val="ED7D31"/>
                </a:solidFill>
              </a:rPr>
              <a:t>a Machine Learning Approach to Distracted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D2F8C-8E50-5455-8BFE-92578794F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240" y="4521200"/>
            <a:ext cx="6593681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CA" sz="2400" b="1" dirty="0">
                <a:solidFill>
                  <a:schemeClr val="tx1"/>
                </a:solidFill>
              </a:rPr>
              <a:t>By Legolas Zhang</a:t>
            </a:r>
          </a:p>
        </p:txBody>
      </p:sp>
    </p:spTree>
    <p:extLst>
      <p:ext uri="{BB962C8B-B14F-4D97-AF65-F5344CB8AC3E}">
        <p14:creationId xmlns:p14="http://schemas.microsoft.com/office/powerpoint/2010/main" val="293442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9488-FD36-0F88-6002-FE0C5E88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ED7D31"/>
                </a:solidFill>
              </a:rPr>
              <a:t>Pros and Cons</a:t>
            </a:r>
            <a:endParaRPr lang="en-CA" sz="6600" b="1" dirty="0">
              <a:solidFill>
                <a:srgbClr val="ED7D3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D82-617B-A7B9-5475-1C644C0DA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952" y="2221992"/>
            <a:ext cx="4245104" cy="4169065"/>
          </a:xfrm>
        </p:spPr>
        <p:txBody>
          <a:bodyPr>
            <a:normAutofit fontScale="92500"/>
          </a:bodyPr>
          <a:lstStyle/>
          <a:p>
            <a:r>
              <a:rPr lang="en-US" sz="3000" b="1" dirty="0"/>
              <a:t>Pros:</a:t>
            </a:r>
          </a:p>
          <a:p>
            <a:pPr lvl="1"/>
            <a:r>
              <a:rPr lang="en-CA" sz="2600" b="1" dirty="0"/>
              <a:t>Lightweight</a:t>
            </a:r>
          </a:p>
          <a:p>
            <a:pPr lvl="1"/>
            <a:r>
              <a:rPr lang="en-CA" sz="2600" b="1" dirty="0"/>
              <a:t>Accurate</a:t>
            </a:r>
          </a:p>
          <a:p>
            <a:pPr lvl="1"/>
            <a:r>
              <a:rPr lang="en-CA" sz="2600" b="1" dirty="0"/>
              <a:t>Fast enough to detect in timely manner</a:t>
            </a:r>
          </a:p>
          <a:p>
            <a:pPr lvl="1"/>
            <a:r>
              <a:rPr lang="en-CA" sz="2600" b="1" dirty="0"/>
              <a:t>Economic design provides great potential for integration into real cars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48A0A-6A71-9289-2F5A-69427AD4E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4056" y="2281427"/>
            <a:ext cx="3755898" cy="4050193"/>
          </a:xfrm>
        </p:spPr>
        <p:txBody>
          <a:bodyPr>
            <a:normAutofit fontScale="92500"/>
          </a:bodyPr>
          <a:lstStyle/>
          <a:p>
            <a:r>
              <a:rPr lang="en-US" sz="3000" b="1" dirty="0"/>
              <a:t>Cons:</a:t>
            </a:r>
          </a:p>
          <a:p>
            <a:pPr lvl="1"/>
            <a:r>
              <a:rPr lang="en-US" sz="2600" b="1" dirty="0"/>
              <a:t>Accuracy drops with challenging conditions</a:t>
            </a:r>
          </a:p>
          <a:p>
            <a:pPr lvl="2"/>
            <a:r>
              <a:rPr lang="en-US" sz="2600" b="1" dirty="0"/>
              <a:t>Static</a:t>
            </a:r>
          </a:p>
          <a:p>
            <a:pPr lvl="2"/>
            <a:r>
              <a:rPr lang="en-US" sz="2600" b="1" dirty="0"/>
              <a:t>Rotation</a:t>
            </a:r>
          </a:p>
          <a:p>
            <a:pPr lvl="2"/>
            <a:r>
              <a:rPr lang="en-US" sz="2600" b="1" dirty="0"/>
              <a:t>Shift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740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6483-5B6C-3421-30FB-803AEF85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ED7D31"/>
                </a:solidFill>
              </a:rPr>
              <a:t>What’s next</a:t>
            </a:r>
            <a:endParaRPr lang="en-CA" sz="6600" b="1" dirty="0">
              <a:solidFill>
                <a:srgbClr val="ED7D3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C236-77E7-8ECB-5442-C7A2A26E8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4456606" cy="3541714"/>
          </a:xfrm>
        </p:spPr>
        <p:txBody>
          <a:bodyPr>
            <a:normAutofit/>
          </a:bodyPr>
          <a:lstStyle/>
          <a:p>
            <a:r>
              <a:rPr lang="en-US" b="1" dirty="0"/>
              <a:t>Extend the algorithm to accept and analyze facial images to improve accuracy</a:t>
            </a:r>
          </a:p>
          <a:p>
            <a:r>
              <a:rPr lang="en-US" b="1" dirty="0"/>
              <a:t>Explore the opportunity to embed this lightweight CNN in real driving assistance systems with webcams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991A3-2C14-2E14-9761-0326E6C3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72" y="2097089"/>
            <a:ext cx="2282952" cy="171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EED9B-C7E6-84FA-8273-98FB094B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91" y="4186273"/>
            <a:ext cx="2203322" cy="16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7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9144002" cy="6858001"/>
            <a:chOff x="0" y="-1"/>
            <a:chExt cx="12192003" cy="6858001"/>
          </a:xfrm>
        </p:grpSpPr>
        <p:sp useBgFill="1">
          <p:nvSpPr>
            <p:cNvPr id="1038" name="Rectangle 1037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5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86335" y="2"/>
            <a:ext cx="1728807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42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40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96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45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98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00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01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49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02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51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52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03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04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55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56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57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58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59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0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1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2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105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4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5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6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7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8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69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0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1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2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3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4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5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6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7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8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79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0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1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2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3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4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5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6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7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8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89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90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91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92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93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94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1095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9AC7CE-F0C4-174C-9643-B6BC5EF5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408" y="618518"/>
            <a:ext cx="4408257" cy="1478570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ED7D31"/>
                </a:solidFill>
              </a:rPr>
              <a:t>Why</a:t>
            </a:r>
            <a:endParaRPr lang="en-CA" sz="8800" b="1" dirty="0">
              <a:solidFill>
                <a:srgbClr val="ED7D31"/>
              </a:solidFill>
            </a:endParaRPr>
          </a:p>
        </p:txBody>
      </p:sp>
      <p:pic>
        <p:nvPicPr>
          <p:cNvPr id="1032" name="Picture 8" descr="A person in a car applying makeup&#10;&#10;Description automatically generated">
            <a:extLst>
              <a:ext uri="{FF2B5EF4-FFF2-40B4-BE49-F238E27FC236}">
                <a16:creationId xmlns:a16="http://schemas.microsoft.com/office/drawing/2014/main" id="{1ADDB78D-D03D-07A3-0BBB-B6688A11F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r="18026" b="2"/>
          <a:stretch/>
        </p:blipFill>
        <p:spPr bwMode="auto">
          <a:xfrm>
            <a:off x="-4197" y="1"/>
            <a:ext cx="3476686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person in a car eating a hamburger and drinking a coffee&#10;&#10;Description automatically generated">
            <a:extLst>
              <a:ext uri="{FF2B5EF4-FFF2-40B4-BE49-F238E27FC236}">
                <a16:creationId xmlns:a16="http://schemas.microsoft.com/office/drawing/2014/main" id="{F302CDFE-1F6F-BA3C-0136-AF466E36B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23990" b="-2"/>
          <a:stretch/>
        </p:blipFill>
        <p:spPr bwMode="auto">
          <a:xfrm>
            <a:off x="-4197" y="3427414"/>
            <a:ext cx="3476686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74362" y="-463"/>
            <a:ext cx="1984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4197" y="3427414"/>
            <a:ext cx="3476686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ABA0-E53D-2EEE-6D82-E85937D7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255" y="1990728"/>
            <a:ext cx="4629409" cy="461962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More than 20% of fatal collisions in Canada are caused by distracted driving (CACP)</a:t>
            </a:r>
          </a:p>
          <a:p>
            <a:pPr>
              <a:lnSpc>
                <a:spcPct val="110000"/>
              </a:lnSpc>
            </a:pPr>
            <a:r>
              <a:rPr lang="en-US" b="1" dirty="0"/>
              <a:t>80% of surveyed drivers admit to being distracted while driving (CAA)</a:t>
            </a:r>
          </a:p>
          <a:p>
            <a:pPr>
              <a:lnSpc>
                <a:spcPct val="110000"/>
              </a:lnSpc>
            </a:pPr>
            <a:r>
              <a:rPr lang="en-US" b="1" dirty="0"/>
              <a:t>Police can’t handle growing numbers of distracted drivers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AI can help by quickly detecting distracted driving.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66899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DCB0-C22A-C960-59B3-CF45E48D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256" y="513883"/>
            <a:ext cx="6925487" cy="1478570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ED7D31"/>
                </a:solidFill>
              </a:rPr>
              <a:t>Goals</a:t>
            </a:r>
            <a:endParaRPr lang="en-CA" sz="7200" b="1" dirty="0">
              <a:solidFill>
                <a:srgbClr val="ED7D31"/>
              </a:solidFill>
            </a:endParaRPr>
          </a:p>
        </p:txBody>
      </p:sp>
      <p:pic>
        <p:nvPicPr>
          <p:cNvPr id="5" name="Picture 4" descr="A diagram of different colored shapes&#10;&#10;Description automatically generated">
            <a:extLst>
              <a:ext uri="{FF2B5EF4-FFF2-40B4-BE49-F238E27FC236}">
                <a16:creationId xmlns:a16="http://schemas.microsoft.com/office/drawing/2014/main" id="{A10BBA1C-83F8-8EB7-860D-787BF6129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8" y="2397346"/>
            <a:ext cx="2620948" cy="13968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0D3B8A50-97CF-46A9-5C89-6B7B5BB57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057" y="4300911"/>
            <a:ext cx="2620948" cy="130392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43D04-7E98-E9EF-F434-BCDD9B68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935" y="1737360"/>
            <a:ext cx="4938297" cy="42775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Develop a prototype Convolutional Neural Network (CNN) for detecting distracted driving, as a proof of concept before implementation in real vehicles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Create a lightweight and efficient enough CNN to run without specialized hardware</a:t>
            </a:r>
          </a:p>
          <a:p>
            <a:pPr>
              <a:lnSpc>
                <a:spcPct val="110000"/>
              </a:lnSpc>
            </a:pPr>
            <a:r>
              <a:rPr lang="en-CA" b="1" dirty="0"/>
              <a:t>Make the CNN accurate, even under challenging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8458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C412-87B2-982D-606F-535A805E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84" y="179573"/>
            <a:ext cx="7429499" cy="147857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ED7D31"/>
                </a:solidFill>
              </a:rPr>
              <a:t>Dataset and Tools</a:t>
            </a:r>
            <a:endParaRPr lang="en-CA" sz="6000" b="1" dirty="0">
              <a:solidFill>
                <a:srgbClr val="ED7D3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7CA40D-5440-6643-46D3-A8C0E0B82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408" t="20591" r="19375" b="20649"/>
          <a:stretch/>
        </p:blipFill>
        <p:spPr>
          <a:xfrm>
            <a:off x="6174726" y="3944904"/>
            <a:ext cx="2499945" cy="14785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D251431-2E13-1A43-0150-098094D03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26234" r="77021" b="25899"/>
          <a:stretch/>
        </p:blipFill>
        <p:spPr bwMode="auto">
          <a:xfrm>
            <a:off x="6727920" y="1731331"/>
            <a:ext cx="1393556" cy="16034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D3A4A-2339-4EBB-6BE3-FDAC3CA61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797" y="1332258"/>
            <a:ext cx="5522441" cy="494796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Trained and tested with State Farm 2021 Distracted Driving Dataset of over 13,000 images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Platform: </a:t>
            </a:r>
            <a:r>
              <a:rPr lang="en-US" b="1" dirty="0" err="1"/>
              <a:t>Tensorflow</a:t>
            </a:r>
            <a:r>
              <a:rPr lang="en-US" b="1" dirty="0"/>
              <a:t> </a:t>
            </a:r>
            <a:r>
              <a:rPr lang="en-US" b="1" dirty="0" err="1"/>
              <a:t>Keras</a:t>
            </a:r>
            <a:r>
              <a:rPr lang="en-US" b="1" dirty="0"/>
              <a:t> to build, train, and test the model itself</a:t>
            </a:r>
          </a:p>
          <a:p>
            <a:pPr>
              <a:lnSpc>
                <a:spcPct val="110000"/>
              </a:lnSpc>
            </a:pPr>
            <a:r>
              <a:rPr lang="en-US" b="1" dirty="0"/>
              <a:t>Python Libraries: </a:t>
            </a:r>
            <a:r>
              <a:rPr lang="en-US" b="1" dirty="0" err="1"/>
              <a:t>Numpy</a:t>
            </a:r>
            <a:r>
              <a:rPr lang="en-US" b="1" dirty="0"/>
              <a:t>, Matplotlib, cv2</a:t>
            </a:r>
          </a:p>
          <a:p>
            <a:pPr>
              <a:lnSpc>
                <a:spcPct val="110000"/>
              </a:lnSpc>
            </a:pPr>
            <a:r>
              <a:rPr lang="en-US" b="1" dirty="0"/>
              <a:t>Data analysis and visualization: Seaborn</a:t>
            </a:r>
          </a:p>
          <a:p>
            <a:pPr>
              <a:lnSpc>
                <a:spcPct val="110000"/>
              </a:lnSpc>
            </a:pPr>
            <a:r>
              <a:rPr lang="en-US" b="1" dirty="0"/>
              <a:t>Server to run CNN program: Google </a:t>
            </a:r>
            <a:r>
              <a:rPr lang="en-US" b="1" dirty="0" err="1"/>
              <a:t>Colab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9182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C072-8761-18A1-D1C8-DC957A25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252567"/>
            <a:ext cx="7429499" cy="147857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ED7D31"/>
                </a:solidFill>
              </a:rPr>
              <a:t>What is a CNN</a:t>
            </a:r>
            <a:endParaRPr lang="en-CA" sz="6600" b="1" dirty="0">
              <a:solidFill>
                <a:srgbClr val="ED7D3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F135A9-59FF-EF57-59E5-B9AA3BDBE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372" y="5126863"/>
            <a:ext cx="2075186" cy="147857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CE26-5DC7-9908-9EE8-83B3DD28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486073"/>
            <a:ext cx="7675292" cy="35731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A network architecture for deep learning</a:t>
            </a:r>
          </a:p>
          <a:p>
            <a:pPr>
              <a:lnSpc>
                <a:spcPct val="110000"/>
              </a:lnSpc>
            </a:pPr>
            <a:r>
              <a:rPr lang="en-US" b="1" dirty="0"/>
              <a:t>Mimic how human visual cortex works to interpret visual data with entire images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CNNs have series of layers to detect different characteristics of input images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Best for image processing and analysis with higher accuracy and shorter test time than traditional methods</a:t>
            </a:r>
            <a:endParaRPr lang="en-C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1D152-D416-66D0-64D2-3453B5762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6" y="5059195"/>
            <a:ext cx="4682228" cy="15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7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2F81-735F-423D-8777-AF8A2DA9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ED7D31"/>
                </a:solidFill>
              </a:rPr>
              <a:t>CNN DEVELOPMENT</a:t>
            </a:r>
            <a:endParaRPr lang="en-CA" sz="5400" b="1" dirty="0">
              <a:solidFill>
                <a:srgbClr val="ED7D3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742E-43CE-8F87-1519-046E6BB2B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834620"/>
            <a:ext cx="7429499" cy="4650847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PRE-CNN</a:t>
            </a:r>
          </a:p>
          <a:p>
            <a:pPr lvl="1"/>
            <a:r>
              <a:rPr lang="en-US" sz="2800" b="1" dirty="0"/>
              <a:t>Created linear regression model for initial testing, to make sure CNN was best candidate</a:t>
            </a:r>
          </a:p>
          <a:p>
            <a:pPr lvl="1"/>
            <a:r>
              <a:rPr lang="en-US" sz="2800" b="1" dirty="0"/>
              <a:t>Experimented with Perceptron model to gain insight into how images are classified</a:t>
            </a:r>
            <a:endParaRPr lang="en-CA" sz="2800" b="1" dirty="0"/>
          </a:p>
          <a:p>
            <a:r>
              <a:rPr lang="en-CA" sz="3200" b="1" dirty="0"/>
              <a:t>INITIAL CNN</a:t>
            </a:r>
          </a:p>
          <a:p>
            <a:pPr lvl="1"/>
            <a:r>
              <a:rPr lang="en-CA" sz="2800" b="1" dirty="0"/>
              <a:t>Created simple CNN for initial testing</a:t>
            </a:r>
          </a:p>
          <a:p>
            <a:pPr lvl="1"/>
            <a:r>
              <a:rPr lang="en-CA" sz="2800" b="1" dirty="0"/>
              <a:t>Added visualizations to look inside CNN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928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3900-0FD5-77C9-AA8F-A83DC23C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61" y="345919"/>
            <a:ext cx="8575806" cy="163142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ED7D31"/>
                </a:solidFill>
              </a:rPr>
              <a:t>CNN DEVELOPMENT (Cont.)</a:t>
            </a:r>
            <a:endParaRPr lang="en-CA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FE80C-EF8F-FBD6-4819-AAD1966E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1739185"/>
            <a:ext cx="7429499" cy="354171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FINE-TUNED CNN</a:t>
            </a:r>
          </a:p>
          <a:p>
            <a:pPr marR="0" lvl="1">
              <a:spcAft>
                <a:spcPts val="600"/>
              </a:spcAft>
            </a:pPr>
            <a:r>
              <a:rPr lang="en-US" sz="2800" b="1" dirty="0"/>
              <a:t>Decided on number of parameters and layers with consideration of accuracy and speed</a:t>
            </a:r>
          </a:p>
          <a:p>
            <a:pPr marR="0" lvl="1">
              <a:spcAft>
                <a:spcPts val="600"/>
              </a:spcAft>
            </a:pPr>
            <a:r>
              <a:rPr lang="en-US" sz="2800" b="1" dirty="0"/>
              <a:t>Trade-off between performance and cost (computer speed and memory)</a:t>
            </a:r>
          </a:p>
          <a:p>
            <a:pPr marR="0" lvl="1">
              <a:spcAft>
                <a:spcPts val="600"/>
              </a:spcAft>
            </a:pPr>
            <a:r>
              <a:rPr lang="en-US" sz="2800" b="1" dirty="0"/>
              <a:t>Refined and tweaked using </a:t>
            </a:r>
            <a:br>
              <a:rPr lang="en-US" sz="2800" b="1" dirty="0"/>
            </a:br>
            <a:r>
              <a:rPr lang="en-US" sz="2800" b="1" dirty="0"/>
              <a:t>visualizations from previous models</a:t>
            </a: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CFA6B0D9-7F6A-2BD2-9BBC-9EEDCCCF2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51" y="5280899"/>
            <a:ext cx="3879695" cy="15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3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D347-4581-0EF9-B9CE-D49954C9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18518"/>
            <a:ext cx="797361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dirty="0">
                <a:solidFill>
                  <a:srgbClr val="ED7D31"/>
                </a:solidFill>
              </a:rPr>
              <a:t>Results &amp; Analysis</a:t>
            </a:r>
          </a:p>
        </p:txBody>
      </p:sp>
      <p:pic>
        <p:nvPicPr>
          <p:cNvPr id="8" name="image1.png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29E79B4-FB74-258F-4C45-DC925C89634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10" y="2249487"/>
            <a:ext cx="2242302" cy="178117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5" descr="A graph of confusion matrix&#10;&#10;Description automatically generated">
            <a:extLst>
              <a:ext uri="{FF2B5EF4-FFF2-40B4-BE49-F238E27FC236}">
                <a16:creationId xmlns:a16="http://schemas.microsoft.com/office/drawing/2014/main" id="{044F23F1-A03B-517B-47F3-3CD67D8B6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6" y="4358259"/>
            <a:ext cx="2264286" cy="178312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15105-EEE2-88ED-09F8-0EB37EE04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47239" y="2799137"/>
            <a:ext cx="4509624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dirty="0"/>
              <a:t>Without transformations, CNN achieves around 99% accuracy</a:t>
            </a:r>
          </a:p>
          <a:p>
            <a:r>
              <a:rPr lang="en-US" sz="2800" b="1" dirty="0"/>
              <a:t>With transformations, CNN achieves 86% accuracy</a:t>
            </a:r>
          </a:p>
          <a:p>
            <a:r>
              <a:rPr lang="en-US" sz="2800" b="1" dirty="0"/>
              <a:t>Final model size: 2.8 MB</a:t>
            </a:r>
          </a:p>
        </p:txBody>
      </p:sp>
    </p:spTree>
    <p:extLst>
      <p:ext uri="{BB962C8B-B14F-4D97-AF65-F5344CB8AC3E}">
        <p14:creationId xmlns:p14="http://schemas.microsoft.com/office/powerpoint/2010/main" val="105868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E2E6-3DAF-20FD-BD0E-558C135E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ED7D31"/>
                </a:solidFill>
              </a:rPr>
              <a:t>Conclusion</a:t>
            </a:r>
            <a:endParaRPr lang="en-CA" sz="6600" b="1" dirty="0">
              <a:solidFill>
                <a:srgbClr val="ED7D3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E5FD1-D8E7-679C-BEF9-DE973B0AA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058" y="2249485"/>
            <a:ext cx="4077683" cy="411112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/>
              <a:t>CNN works with high accuracy and efficiency</a:t>
            </a:r>
          </a:p>
          <a:p>
            <a:r>
              <a:rPr lang="en-US" sz="2800" b="1" dirty="0"/>
              <a:t>Compared to other CNN models, lightweight with favorable accuracy </a:t>
            </a:r>
          </a:p>
          <a:p>
            <a:r>
              <a:rPr lang="en-CA" sz="2800" b="1" dirty="0"/>
              <a:t>In challenging conditions, still works well but with reduced accuracy</a:t>
            </a:r>
          </a:p>
          <a:p>
            <a:endParaRPr lang="en-CA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BB5D556-FFC2-9C3D-1FAE-342FFF82B9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253981"/>
              </p:ext>
            </p:extLst>
          </p:nvPr>
        </p:nvGraphicFramePr>
        <p:xfrm>
          <a:off x="5134708" y="2097088"/>
          <a:ext cx="3878664" cy="4263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3349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1258</TotalTime>
  <Words>421</Words>
  <Application>Microsoft Office PowerPoint</Application>
  <PresentationFormat>Letter Paper (8.5x11 in)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Arial</vt:lpstr>
      <vt:lpstr>Tw Cen MT</vt:lpstr>
      <vt:lpstr>Circuit</vt:lpstr>
      <vt:lpstr>Eyes on the Driver:   a Machine Learning Approach to Distracted Driving</vt:lpstr>
      <vt:lpstr>Why</vt:lpstr>
      <vt:lpstr>Goals</vt:lpstr>
      <vt:lpstr>Dataset and Tools</vt:lpstr>
      <vt:lpstr>What is a CNN</vt:lpstr>
      <vt:lpstr>CNN DEVELOPMENT</vt:lpstr>
      <vt:lpstr>CNN DEVELOPMENT (Cont.)</vt:lpstr>
      <vt:lpstr>Results &amp; Analysis</vt:lpstr>
      <vt:lpstr>Conclusion</vt:lpstr>
      <vt:lpstr>Pros and Cons</vt:lpstr>
      <vt:lpstr>What’s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Legolas Zhang</dc:creator>
  <cp:lastModifiedBy>Legolas Zhang</cp:lastModifiedBy>
  <cp:revision>1</cp:revision>
  <cp:lastPrinted>2024-03-21T22:05:54Z</cp:lastPrinted>
  <dcterms:created xsi:type="dcterms:W3CDTF">2024-03-19T18:28:16Z</dcterms:created>
  <dcterms:modified xsi:type="dcterms:W3CDTF">2024-06-27T23:41:08Z</dcterms:modified>
</cp:coreProperties>
</file>